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14" r:id="rId1"/>
  </p:sldMasterIdLst>
  <p:notesMasterIdLst>
    <p:notesMasterId r:id="rId7"/>
  </p:notesMasterIdLst>
  <p:sldIdLst>
    <p:sldId id="269" r:id="rId2"/>
    <p:sldId id="265" r:id="rId3"/>
    <p:sldId id="266" r:id="rId4"/>
    <p:sldId id="267" r:id="rId5"/>
    <p:sldId id="268" r:id="rId6"/>
  </p:sldIdLst>
  <p:sldSz cx="9144000" cy="6858000" type="screen4x3"/>
  <p:notesSz cx="6881813" cy="9296400"/>
  <p:embeddedFontLst>
    <p:embeddedFont>
      <p:font typeface="Arial Black" panose="020B0604020202020204" pitchFamily="34" charset="0"/>
      <p:regular r:id="rId8"/>
      <p:bold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Encode Sans Black" pitchFamily="2" charset="77"/>
      <p:bold r:id="rId14"/>
    </p:embeddedFont>
    <p:embeddedFont>
      <p:font typeface="Merriweather Sans" pitchFamily="2" charset="77"/>
      <p:regular r:id="rId15"/>
      <p:bold r:id="rId16"/>
      <p:italic r:id="rId17"/>
      <p:boldItalic r:id="rId18"/>
    </p:embeddedFont>
    <p:embeddedFont>
      <p:font typeface="Open Sans" panose="020B0606030504020204" pitchFamily="34" charset="0"/>
      <p:regular r:id="rId19"/>
      <p:bold r:id="rId20"/>
      <p:italic r:id="rId21"/>
      <p:boldItalic r:id="rId22"/>
    </p:embeddedFont>
    <p:embeddedFont>
      <p:font typeface="Open Sans Light" panose="020B0306030504020204" pitchFamily="3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896">
          <p15:clr>
            <a:srgbClr val="9AA0A6"/>
          </p15:clr>
        </p15:guide>
        <p15:guide id="2" pos="37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04"/>
  </p:normalViewPr>
  <p:slideViewPr>
    <p:cSldViewPr snapToGrid="0">
      <p:cViewPr varScale="1">
        <p:scale>
          <a:sx n="105" d="100"/>
          <a:sy n="105" d="100"/>
        </p:scale>
        <p:origin x="1840" y="184"/>
      </p:cViewPr>
      <p:guideLst>
        <p:guide orient="horz" pos="896"/>
        <p:guide pos="3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26" Type="http://schemas.openxmlformats.org/officeDocument/2006/relationships/font" Target="fonts/font19.fntdata"/><Relationship Id="rId3" Type="http://schemas.openxmlformats.org/officeDocument/2006/relationships/slide" Target="slides/slide2.xml"/><Relationship Id="rId21" Type="http://schemas.openxmlformats.org/officeDocument/2006/relationships/font" Target="fonts/font14.fntdata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font" Target="fonts/font18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font" Target="fonts/font17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font" Target="fonts/font16.fntdata"/><Relationship Id="rId28" Type="http://schemas.openxmlformats.org/officeDocument/2006/relationships/viewProps" Target="viewProp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font" Target="fonts/font15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82119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98102" y="0"/>
            <a:ext cx="2982119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50963" y="1162050"/>
            <a:ext cx="4179887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2982119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10dfeebe4f7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50963" y="1162050"/>
            <a:ext cx="4179887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10dfeebe4f7_0_24:notes"/>
          <p:cNvSpPr txBox="1">
            <a:spLocks noGrp="1"/>
          </p:cNvSpPr>
          <p:nvPr>
            <p:ph type="body" idx="1"/>
          </p:nvPr>
        </p:nvSpPr>
        <p:spPr>
          <a:xfrm>
            <a:off x="688182" y="4473892"/>
            <a:ext cx="5505600" cy="3660600"/>
          </a:xfrm>
          <a:prstGeom prst="rect">
            <a:avLst/>
          </a:prstGeom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g10dfeebe4f7_0_24:notes"/>
          <p:cNvSpPr txBox="1">
            <a:spLocks noGrp="1"/>
          </p:cNvSpPr>
          <p:nvPr>
            <p:ph type="sldNum" idx="12"/>
          </p:nvPr>
        </p:nvSpPr>
        <p:spPr>
          <a:xfrm>
            <a:off x="3898102" y="8829967"/>
            <a:ext cx="2982000" cy="466500"/>
          </a:xfrm>
          <a:prstGeom prst="rect">
            <a:avLst/>
          </a:prstGeom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10dfeebe4f7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50963" y="1162050"/>
            <a:ext cx="4179887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10dfeebe4f7_0_3:notes"/>
          <p:cNvSpPr txBox="1">
            <a:spLocks noGrp="1"/>
          </p:cNvSpPr>
          <p:nvPr>
            <p:ph type="body" idx="1"/>
          </p:nvPr>
        </p:nvSpPr>
        <p:spPr>
          <a:xfrm>
            <a:off x="688182" y="4473892"/>
            <a:ext cx="5505600" cy="3660600"/>
          </a:xfrm>
          <a:prstGeom prst="rect">
            <a:avLst/>
          </a:prstGeom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g10dfeebe4f7_0_3:notes"/>
          <p:cNvSpPr txBox="1">
            <a:spLocks noGrp="1"/>
          </p:cNvSpPr>
          <p:nvPr>
            <p:ph type="sldNum" idx="12"/>
          </p:nvPr>
        </p:nvSpPr>
        <p:spPr>
          <a:xfrm>
            <a:off x="3898102" y="8829967"/>
            <a:ext cx="2982000" cy="466500"/>
          </a:xfrm>
          <a:prstGeom prst="rect">
            <a:avLst/>
          </a:prstGeom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10dfeebe4f7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50963" y="1162050"/>
            <a:ext cx="4179887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10dfeebe4f7_0_10:notes"/>
          <p:cNvSpPr txBox="1">
            <a:spLocks noGrp="1"/>
          </p:cNvSpPr>
          <p:nvPr>
            <p:ph type="body" idx="1"/>
          </p:nvPr>
        </p:nvSpPr>
        <p:spPr>
          <a:xfrm>
            <a:off x="688182" y="4473892"/>
            <a:ext cx="5505600" cy="3660600"/>
          </a:xfrm>
          <a:prstGeom prst="rect">
            <a:avLst/>
          </a:prstGeom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g10dfeebe4f7_0_10:notes"/>
          <p:cNvSpPr txBox="1">
            <a:spLocks noGrp="1"/>
          </p:cNvSpPr>
          <p:nvPr>
            <p:ph type="sldNum" idx="12"/>
          </p:nvPr>
        </p:nvSpPr>
        <p:spPr>
          <a:xfrm>
            <a:off x="3898102" y="8829967"/>
            <a:ext cx="2982000" cy="466500"/>
          </a:xfrm>
          <a:prstGeom prst="rect">
            <a:avLst/>
          </a:prstGeom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10dfeebe4f7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50963" y="1162050"/>
            <a:ext cx="4179887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10dfeebe4f7_0_17:notes"/>
          <p:cNvSpPr txBox="1">
            <a:spLocks noGrp="1"/>
          </p:cNvSpPr>
          <p:nvPr>
            <p:ph type="body" idx="1"/>
          </p:nvPr>
        </p:nvSpPr>
        <p:spPr>
          <a:xfrm>
            <a:off x="688182" y="4473892"/>
            <a:ext cx="5505600" cy="3660600"/>
          </a:xfrm>
          <a:prstGeom prst="rect">
            <a:avLst/>
          </a:prstGeom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g10dfeebe4f7_0_17:notes"/>
          <p:cNvSpPr txBox="1">
            <a:spLocks noGrp="1"/>
          </p:cNvSpPr>
          <p:nvPr>
            <p:ph type="sldNum" idx="12"/>
          </p:nvPr>
        </p:nvSpPr>
        <p:spPr>
          <a:xfrm>
            <a:off x="3898102" y="8829967"/>
            <a:ext cx="2982000" cy="466500"/>
          </a:xfrm>
          <a:prstGeom prst="rect">
            <a:avLst/>
          </a:prstGeom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7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6" name="Google Shape;236;p47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37" name="Google Shape;237;p47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47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9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50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700" cy="44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9" name="Google Shape;249;p50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50" name="Google Shape;250;p50" descr="Bar_RtAngle_7502_RGB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50"/>
          <p:cNvPicPr preferRelativeResize="0"/>
          <p:nvPr/>
        </p:nvPicPr>
        <p:blipFill rotWithShape="1">
          <a:blip r:embed="rId3">
            <a:alphaModFix/>
          </a:blip>
          <a:srcRect l="16380"/>
          <a:stretch/>
        </p:blipFill>
        <p:spPr>
          <a:xfrm>
            <a:off x="4854095" y="6023683"/>
            <a:ext cx="4062054" cy="754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51"/>
          <p:cNvSpPr txBox="1">
            <a:spLocks noGrp="1"/>
          </p:cNvSpPr>
          <p:nvPr>
            <p:ph type="body" idx="1"/>
          </p:nvPr>
        </p:nvSpPr>
        <p:spPr>
          <a:xfrm>
            <a:off x="671757" y="11671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Arial"/>
              <a:buNone/>
              <a:defRPr sz="5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54" name="Google Shape;254;p51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51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3587" y="4006085"/>
            <a:ext cx="2284305" cy="112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51"/>
          <p:cNvPicPr preferRelativeResize="0"/>
          <p:nvPr/>
        </p:nvPicPr>
        <p:blipFill rotWithShape="1">
          <a:blip r:embed="rId4">
            <a:alphaModFix/>
          </a:blip>
          <a:srcRect l="16380"/>
          <a:stretch/>
        </p:blipFill>
        <p:spPr>
          <a:xfrm>
            <a:off x="792039" y="5720810"/>
            <a:ext cx="4062054" cy="754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5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9" name="Google Shape;259;p52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0" name="Google Shape;260;p5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1" name="Google Shape;261;p5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2" name="Google Shape;262;p5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53"/>
          <p:cNvSpPr txBox="1">
            <a:spLocks noGrp="1"/>
          </p:cNvSpPr>
          <p:nvPr>
            <p:ph type="body" idx="1"/>
          </p:nvPr>
        </p:nvSpPr>
        <p:spPr>
          <a:xfrm>
            <a:off x="671757" y="2320239"/>
            <a:ext cx="819720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5" name="Google Shape;265;p53"/>
          <p:cNvSpPr txBox="1">
            <a:spLocks noGrp="1"/>
          </p:cNvSpPr>
          <p:nvPr>
            <p:ph type="body" idx="2"/>
          </p:nvPr>
        </p:nvSpPr>
        <p:spPr>
          <a:xfrm>
            <a:off x="671757" y="1730667"/>
            <a:ext cx="8184600" cy="4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66" name="Google Shape;266;p53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53" descr="Bar_RtAngle_HE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1050" y="1402894"/>
            <a:ext cx="1371201" cy="69644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53"/>
          <p:cNvSpPr txBox="1">
            <a:spLocks noGrp="1"/>
          </p:cNvSpPr>
          <p:nvPr>
            <p:ph type="title"/>
          </p:nvPr>
        </p:nvSpPr>
        <p:spPr>
          <a:xfrm>
            <a:off x="671757" y="365125"/>
            <a:ext cx="8184600" cy="9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  <a:defRPr sz="3000" b="1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54"/>
          <p:cNvSpPr txBox="1">
            <a:spLocks noGrp="1"/>
          </p:cNvSpPr>
          <p:nvPr>
            <p:ph type="body" idx="1"/>
          </p:nvPr>
        </p:nvSpPr>
        <p:spPr>
          <a:xfrm>
            <a:off x="671757" y="1547091"/>
            <a:ext cx="6972300" cy="26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Arial"/>
              <a:buNone/>
              <a:defRPr sz="5000" b="0" i="0" u="none" strike="noStrike" cap="none">
                <a:solidFill>
                  <a:srgbClr val="4B2E83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71" name="Google Shape;271;p54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5710428"/>
            <a:ext cx="1028700" cy="692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6939" y="3727614"/>
            <a:ext cx="1121587" cy="97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5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993" y="894182"/>
            <a:ext cx="2000679" cy="322114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54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>
                <a:solidFill>
                  <a:srgbClr val="4B2E83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rtl="0">
              <a:buNone/>
              <a:defRPr>
                <a:solidFill>
                  <a:srgbClr val="4B2E83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lvl="2" rtl="0">
              <a:buNone/>
              <a:defRPr>
                <a:solidFill>
                  <a:srgbClr val="4B2E83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lvl="3" rtl="0">
              <a:buNone/>
              <a:defRPr>
                <a:solidFill>
                  <a:srgbClr val="4B2E83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lvl="4" rtl="0">
              <a:buNone/>
              <a:defRPr>
                <a:solidFill>
                  <a:srgbClr val="4B2E83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lvl="5" rtl="0">
              <a:buNone/>
              <a:defRPr>
                <a:solidFill>
                  <a:srgbClr val="4B2E83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lvl="6" rtl="0">
              <a:buNone/>
              <a:defRPr>
                <a:solidFill>
                  <a:srgbClr val="4B2E83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lvl="7" rtl="0">
              <a:buNone/>
              <a:defRPr>
                <a:solidFill>
                  <a:srgbClr val="4B2E83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lvl="8" rtl="0">
              <a:buNone/>
              <a:defRPr>
                <a:solidFill>
                  <a:srgbClr val="4B2E83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 1">
  <p:cSld name="1_Title Slide_1">
    <p:bg>
      <p:bgPr>
        <a:solidFill>
          <a:srgbClr val="4B2E83"/>
        </a:solidFill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56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334" y="6354234"/>
            <a:ext cx="2540002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56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84305" cy="112770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56"/>
          <p:cNvSpPr txBox="1">
            <a:spLocks noGrp="1"/>
          </p:cNvSpPr>
          <p:nvPr>
            <p:ph type="title"/>
          </p:nvPr>
        </p:nvSpPr>
        <p:spPr>
          <a:xfrm>
            <a:off x="671757" y="11798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Font typeface="Encode Sans Black"/>
              <a:buNone/>
              <a:defRPr sz="5000" b="1" i="0" u="none" strike="noStrike" cap="none">
                <a:solidFill>
                  <a:schemeClr val="lt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 1">
  <p:cSld name="Header + Content_1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58"/>
          <p:cNvSpPr txBox="1">
            <a:spLocks noGrp="1"/>
          </p:cNvSpPr>
          <p:nvPr>
            <p:ph type="body" idx="1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91" name="Google Shape;291;p58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58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58"/>
          <p:cNvSpPr txBox="1">
            <a:spLocks noGrp="1"/>
          </p:cNvSpPr>
          <p:nvPr>
            <p:ph type="title"/>
          </p:nvPr>
        </p:nvSpPr>
        <p:spPr>
          <a:xfrm>
            <a:off x="671756" y="371511"/>
            <a:ext cx="81837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  <a:defRPr sz="3000" b="1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9" r:id="rId8"/>
    <p:sldLayoutId id="2147483701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565C743-28BE-2D48-92D4-2665641249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New Course Mode Definitions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1C58EB-5C7D-1246-A6A5-6FD3CDD75AB9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59305" y="1736725"/>
            <a:ext cx="3912695" cy="4015500"/>
          </a:xfrm>
        </p:spPr>
        <p:txBody>
          <a:bodyPr/>
          <a:lstStyle/>
          <a:p>
            <a:pPr marL="76200" indent="0">
              <a:buNone/>
            </a:pPr>
            <a:r>
              <a:rPr lang="en-US" dirty="0"/>
              <a:t>What’s different from Tacoma definitions?</a:t>
            </a:r>
          </a:p>
          <a:p>
            <a:endParaRPr lang="en-US" dirty="0"/>
          </a:p>
          <a:p>
            <a:r>
              <a:rPr lang="en-US" dirty="0"/>
              <a:t>Eliminates the % associated with definitions</a:t>
            </a:r>
          </a:p>
          <a:p>
            <a:r>
              <a:rPr lang="en-US" dirty="0"/>
              <a:t>Adds a new mode choice of “Synchronous”</a:t>
            </a:r>
          </a:p>
        </p:txBody>
      </p:sp>
      <p:pic>
        <p:nvPicPr>
          <p:cNvPr id="4" name="Google Shape;351;p69">
            <a:extLst>
              <a:ext uri="{FF2B5EF4-FFF2-40B4-BE49-F238E27FC236}">
                <a16:creationId xmlns:a16="http://schemas.microsoft.com/office/drawing/2014/main" id="{053B069D-B3A9-1542-AE30-6FBD70754FAF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017476" y="1887415"/>
            <a:ext cx="3610708" cy="35755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886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78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78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10" name="Google Shape;410;p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79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79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18" name="Google Shape;418;p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80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80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26" name="Google Shape;426;p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81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81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34" name="Google Shape;434;p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1165</TotalTime>
  <Words>29</Words>
  <Application>Microsoft Macintosh PowerPoint</Application>
  <PresentationFormat>On-screen Show (4:3)</PresentationFormat>
  <Paragraphs>9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Merriweather Sans</vt:lpstr>
      <vt:lpstr>Open Sans Light</vt:lpstr>
      <vt:lpstr>Encode Sans Black</vt:lpstr>
      <vt:lpstr>Arial Black</vt:lpstr>
      <vt:lpstr>Calibri</vt:lpstr>
      <vt:lpstr>Arial</vt:lpstr>
      <vt:lpstr>Open Sans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Darcy Janzen</cp:lastModifiedBy>
  <cp:revision>2</cp:revision>
  <dcterms:modified xsi:type="dcterms:W3CDTF">2022-02-10T17:56:04Z</dcterms:modified>
</cp:coreProperties>
</file>