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58" r:id="rId4"/>
    <p:sldId id="272" r:id="rId5"/>
    <p:sldId id="259" r:id="rId6"/>
    <p:sldId id="264" r:id="rId7"/>
    <p:sldId id="270" r:id="rId8"/>
    <p:sldId id="265" r:id="rId9"/>
    <p:sldId id="266" r:id="rId10"/>
    <p:sldId id="267" r:id="rId11"/>
    <p:sldId id="268" r:id="rId12"/>
    <p:sldId id="274" r:id="rId13"/>
    <p:sldId id="269" r:id="rId14"/>
    <p:sldId id="262" r:id="rId15"/>
    <p:sldId id="276" r:id="rId16"/>
    <p:sldId id="271" r:id="rId17"/>
    <p:sldId id="260" r:id="rId18"/>
    <p:sldId id="277" r:id="rId19"/>
    <p:sldId id="273" r:id="rId20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79535E-A941-46DA-8989-348BD0D2222F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6763C7C1-4A27-416E-974C-D9E997587A25}">
      <dgm:prSet phldrT="[Text]" custT="1"/>
      <dgm:spPr/>
      <dgm:t>
        <a:bodyPr/>
        <a:lstStyle/>
        <a:p>
          <a:r>
            <a:rPr lang="en-US" sz="4800" dirty="0" smtClean="0"/>
            <a:t>Applicants</a:t>
          </a:r>
          <a:endParaRPr lang="en-US" sz="4800" dirty="0"/>
        </a:p>
      </dgm:t>
    </dgm:pt>
    <dgm:pt modelId="{92FC3464-BFE4-4DA8-9FC0-13F28104C302}" type="parTrans" cxnId="{D995F1BC-8060-4C8A-9990-ED1478140E26}">
      <dgm:prSet/>
      <dgm:spPr/>
      <dgm:t>
        <a:bodyPr/>
        <a:lstStyle/>
        <a:p>
          <a:endParaRPr lang="en-US"/>
        </a:p>
      </dgm:t>
    </dgm:pt>
    <dgm:pt modelId="{426B3BC0-3FD0-4E20-8AEC-DB07598149F3}" type="sibTrans" cxnId="{D995F1BC-8060-4C8A-9990-ED1478140E26}">
      <dgm:prSet/>
      <dgm:spPr/>
      <dgm:t>
        <a:bodyPr/>
        <a:lstStyle/>
        <a:p>
          <a:endParaRPr lang="en-US"/>
        </a:p>
      </dgm:t>
    </dgm:pt>
    <dgm:pt modelId="{A5D3E5E5-1C3E-4BD9-A24B-4DDAF582AD75}">
      <dgm:prSet phldrT="[Text]" custT="1"/>
      <dgm:spPr/>
      <dgm:t>
        <a:bodyPr/>
        <a:lstStyle/>
        <a:p>
          <a:r>
            <a:rPr lang="en-US" sz="4800" dirty="0" smtClean="0"/>
            <a:t>Interviewed</a:t>
          </a:r>
          <a:endParaRPr lang="en-US" sz="4800" dirty="0"/>
        </a:p>
      </dgm:t>
    </dgm:pt>
    <dgm:pt modelId="{48C3E2D9-B973-4C0C-B0CF-3A0551AA1989}" type="parTrans" cxnId="{BB1636EF-174B-4CCD-B12A-87096F316551}">
      <dgm:prSet/>
      <dgm:spPr/>
      <dgm:t>
        <a:bodyPr/>
        <a:lstStyle/>
        <a:p>
          <a:endParaRPr lang="en-US"/>
        </a:p>
      </dgm:t>
    </dgm:pt>
    <dgm:pt modelId="{289D9C25-D0B2-44CD-BE74-7464613BA09B}" type="sibTrans" cxnId="{BB1636EF-174B-4CCD-B12A-87096F316551}">
      <dgm:prSet/>
      <dgm:spPr/>
      <dgm:t>
        <a:bodyPr/>
        <a:lstStyle/>
        <a:p>
          <a:endParaRPr lang="en-US"/>
        </a:p>
      </dgm:t>
    </dgm:pt>
    <dgm:pt modelId="{497A610B-4825-4099-93DF-A6AC7DB8EFDD}">
      <dgm:prSet phldrT="[Text]" custT="1"/>
      <dgm:spPr/>
      <dgm:t>
        <a:bodyPr/>
        <a:lstStyle/>
        <a:p>
          <a:r>
            <a:rPr lang="en-US" sz="4000" dirty="0" smtClean="0"/>
            <a:t>Hired</a:t>
          </a:r>
          <a:endParaRPr lang="en-US" sz="4000" dirty="0"/>
        </a:p>
      </dgm:t>
    </dgm:pt>
    <dgm:pt modelId="{F0B8F28C-312F-458B-A436-C7F9A3FEDD08}" type="parTrans" cxnId="{81DF1EE5-A24D-4048-A959-0C51AD7AF038}">
      <dgm:prSet/>
      <dgm:spPr/>
      <dgm:t>
        <a:bodyPr/>
        <a:lstStyle/>
        <a:p>
          <a:endParaRPr lang="en-US"/>
        </a:p>
      </dgm:t>
    </dgm:pt>
    <dgm:pt modelId="{2EAFDD54-EB18-4484-8A4D-41C17C7BBA3B}" type="sibTrans" cxnId="{81DF1EE5-A24D-4048-A959-0C51AD7AF038}">
      <dgm:prSet/>
      <dgm:spPr/>
      <dgm:t>
        <a:bodyPr/>
        <a:lstStyle/>
        <a:p>
          <a:endParaRPr lang="en-US"/>
        </a:p>
      </dgm:t>
    </dgm:pt>
    <dgm:pt modelId="{21529AAE-0BC2-4734-8341-24417A9DCFF6}" type="pres">
      <dgm:prSet presAssocID="{E479535E-A941-46DA-8989-348BD0D2222F}" presName="Name0" presStyleCnt="0">
        <dgm:presLayoutVars>
          <dgm:dir/>
          <dgm:animLvl val="lvl"/>
          <dgm:resizeHandles val="exact"/>
        </dgm:presLayoutVars>
      </dgm:prSet>
      <dgm:spPr/>
    </dgm:pt>
    <dgm:pt modelId="{2D3DBB75-53AB-4ED2-BDFC-F7BF287082A5}" type="pres">
      <dgm:prSet presAssocID="{6763C7C1-4A27-416E-974C-D9E997587A25}" presName="Name8" presStyleCnt="0"/>
      <dgm:spPr/>
    </dgm:pt>
    <dgm:pt modelId="{FA7E9031-C70C-451B-A6BD-3E96E4243A67}" type="pres">
      <dgm:prSet presAssocID="{6763C7C1-4A27-416E-974C-D9E997587A25}" presName="level" presStyleLbl="node1" presStyleIdx="0" presStyleCnt="3" custLinFactY="-1368" custLinFactNeighborX="-144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2BC3D-B053-4E47-BC24-340D36F01291}" type="pres">
      <dgm:prSet presAssocID="{6763C7C1-4A27-416E-974C-D9E997587A2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3CCAF-5578-41E2-AC61-65C14559352F}" type="pres">
      <dgm:prSet presAssocID="{A5D3E5E5-1C3E-4BD9-A24B-4DDAF582AD75}" presName="Name8" presStyleCnt="0"/>
      <dgm:spPr/>
    </dgm:pt>
    <dgm:pt modelId="{D9F292FE-46AC-4528-934E-C4757CE0B0CA}" type="pres">
      <dgm:prSet presAssocID="{A5D3E5E5-1C3E-4BD9-A24B-4DDAF582AD75}" presName="level" presStyleLbl="node1" presStyleIdx="1" presStyleCnt="3" custLinFactNeighborX="322" custLinFactNeighborY="-2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38C5C6-AA45-4A66-9602-48FF9BD004D7}" type="pres">
      <dgm:prSet presAssocID="{A5D3E5E5-1C3E-4BD9-A24B-4DDAF582AD7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FAD5F0-B594-4389-9BBA-06121AA7385B}" type="pres">
      <dgm:prSet presAssocID="{497A610B-4825-4099-93DF-A6AC7DB8EFDD}" presName="Name8" presStyleCnt="0"/>
      <dgm:spPr/>
    </dgm:pt>
    <dgm:pt modelId="{E19461B2-7031-4314-BF5B-1902774E5861}" type="pres">
      <dgm:prSet presAssocID="{497A610B-4825-4099-93DF-A6AC7DB8EFDD}" presName="level" presStyleLbl="node1" presStyleIdx="2" presStyleCnt="3" custLinFactNeighborX="588" custLinFactNeighborY="-9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B41D30-3CB1-4499-BA25-035F3D0B72E1}" type="pres">
      <dgm:prSet presAssocID="{497A610B-4825-4099-93DF-A6AC7DB8EFD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14366E-65EC-4281-B72E-0C90E99880B4}" type="presOf" srcId="{A5D3E5E5-1C3E-4BD9-A24B-4DDAF582AD75}" destId="{D9F292FE-46AC-4528-934E-C4757CE0B0CA}" srcOrd="0" destOrd="0" presId="urn:microsoft.com/office/officeart/2005/8/layout/pyramid3"/>
    <dgm:cxn modelId="{E65CCA77-78A2-4196-BA69-5DF6F56968C9}" type="presOf" srcId="{6763C7C1-4A27-416E-974C-D9E997587A25}" destId="{75B2BC3D-B053-4E47-BC24-340D36F01291}" srcOrd="1" destOrd="0" presId="urn:microsoft.com/office/officeart/2005/8/layout/pyramid3"/>
    <dgm:cxn modelId="{8A423BC1-0F98-4DE7-BA39-F5744E8AB51A}" type="presOf" srcId="{6763C7C1-4A27-416E-974C-D9E997587A25}" destId="{FA7E9031-C70C-451B-A6BD-3E96E4243A67}" srcOrd="0" destOrd="0" presId="urn:microsoft.com/office/officeart/2005/8/layout/pyramid3"/>
    <dgm:cxn modelId="{BB1636EF-174B-4CCD-B12A-87096F316551}" srcId="{E479535E-A941-46DA-8989-348BD0D2222F}" destId="{A5D3E5E5-1C3E-4BD9-A24B-4DDAF582AD75}" srcOrd="1" destOrd="0" parTransId="{48C3E2D9-B973-4C0C-B0CF-3A0551AA1989}" sibTransId="{289D9C25-D0B2-44CD-BE74-7464613BA09B}"/>
    <dgm:cxn modelId="{2B81AF70-6046-4FB9-BC34-8DFD489F8D0D}" type="presOf" srcId="{497A610B-4825-4099-93DF-A6AC7DB8EFDD}" destId="{E19461B2-7031-4314-BF5B-1902774E5861}" srcOrd="0" destOrd="0" presId="urn:microsoft.com/office/officeart/2005/8/layout/pyramid3"/>
    <dgm:cxn modelId="{A31993BE-0536-43D4-972C-AF7012BC671D}" type="presOf" srcId="{497A610B-4825-4099-93DF-A6AC7DB8EFDD}" destId="{D1B41D30-3CB1-4499-BA25-035F3D0B72E1}" srcOrd="1" destOrd="0" presId="urn:microsoft.com/office/officeart/2005/8/layout/pyramid3"/>
    <dgm:cxn modelId="{D995F1BC-8060-4C8A-9990-ED1478140E26}" srcId="{E479535E-A941-46DA-8989-348BD0D2222F}" destId="{6763C7C1-4A27-416E-974C-D9E997587A25}" srcOrd="0" destOrd="0" parTransId="{92FC3464-BFE4-4DA8-9FC0-13F28104C302}" sibTransId="{426B3BC0-3FD0-4E20-8AEC-DB07598149F3}"/>
    <dgm:cxn modelId="{81DF1EE5-A24D-4048-A959-0C51AD7AF038}" srcId="{E479535E-A941-46DA-8989-348BD0D2222F}" destId="{497A610B-4825-4099-93DF-A6AC7DB8EFDD}" srcOrd="2" destOrd="0" parTransId="{F0B8F28C-312F-458B-A436-C7F9A3FEDD08}" sibTransId="{2EAFDD54-EB18-4484-8A4D-41C17C7BBA3B}"/>
    <dgm:cxn modelId="{AE610CF7-6253-4E86-9279-24DAB75C48A3}" type="presOf" srcId="{E479535E-A941-46DA-8989-348BD0D2222F}" destId="{21529AAE-0BC2-4734-8341-24417A9DCFF6}" srcOrd="0" destOrd="0" presId="urn:microsoft.com/office/officeart/2005/8/layout/pyramid3"/>
    <dgm:cxn modelId="{12CA248A-A613-4C7F-8758-265C6FE55F55}" type="presOf" srcId="{A5D3E5E5-1C3E-4BD9-A24B-4DDAF582AD75}" destId="{0F38C5C6-AA45-4A66-9602-48FF9BD004D7}" srcOrd="1" destOrd="0" presId="urn:microsoft.com/office/officeart/2005/8/layout/pyramid3"/>
    <dgm:cxn modelId="{495C7C7F-1392-4EB1-9367-EFB5BBE096D2}" type="presParOf" srcId="{21529AAE-0BC2-4734-8341-24417A9DCFF6}" destId="{2D3DBB75-53AB-4ED2-BDFC-F7BF287082A5}" srcOrd="0" destOrd="0" presId="urn:microsoft.com/office/officeart/2005/8/layout/pyramid3"/>
    <dgm:cxn modelId="{F736FB9B-B4B0-4953-A0B4-EB512957B09C}" type="presParOf" srcId="{2D3DBB75-53AB-4ED2-BDFC-F7BF287082A5}" destId="{FA7E9031-C70C-451B-A6BD-3E96E4243A67}" srcOrd="0" destOrd="0" presId="urn:microsoft.com/office/officeart/2005/8/layout/pyramid3"/>
    <dgm:cxn modelId="{3BA147BC-B648-48AF-92C2-C17A6BE66118}" type="presParOf" srcId="{2D3DBB75-53AB-4ED2-BDFC-F7BF287082A5}" destId="{75B2BC3D-B053-4E47-BC24-340D36F01291}" srcOrd="1" destOrd="0" presId="urn:microsoft.com/office/officeart/2005/8/layout/pyramid3"/>
    <dgm:cxn modelId="{0A81B2A4-B34D-45B3-9980-342D3F29875A}" type="presParOf" srcId="{21529AAE-0BC2-4734-8341-24417A9DCFF6}" destId="{0563CCAF-5578-41E2-AC61-65C14559352F}" srcOrd="1" destOrd="0" presId="urn:microsoft.com/office/officeart/2005/8/layout/pyramid3"/>
    <dgm:cxn modelId="{F8A51C80-7486-4C15-916F-BFAB4432E2D5}" type="presParOf" srcId="{0563CCAF-5578-41E2-AC61-65C14559352F}" destId="{D9F292FE-46AC-4528-934E-C4757CE0B0CA}" srcOrd="0" destOrd="0" presId="urn:microsoft.com/office/officeart/2005/8/layout/pyramid3"/>
    <dgm:cxn modelId="{1C0CDEFC-8C93-4001-8957-8194B58CA7A0}" type="presParOf" srcId="{0563CCAF-5578-41E2-AC61-65C14559352F}" destId="{0F38C5C6-AA45-4A66-9602-48FF9BD004D7}" srcOrd="1" destOrd="0" presId="urn:microsoft.com/office/officeart/2005/8/layout/pyramid3"/>
    <dgm:cxn modelId="{0FC70C42-9A56-402B-87E5-60274F8CAC2A}" type="presParOf" srcId="{21529AAE-0BC2-4734-8341-24417A9DCFF6}" destId="{80FAD5F0-B594-4389-9BBA-06121AA7385B}" srcOrd="2" destOrd="0" presId="urn:microsoft.com/office/officeart/2005/8/layout/pyramid3"/>
    <dgm:cxn modelId="{FE1A8610-0F11-4394-ABF1-43E9C147912A}" type="presParOf" srcId="{80FAD5F0-B594-4389-9BBA-06121AA7385B}" destId="{E19461B2-7031-4314-BF5B-1902774E5861}" srcOrd="0" destOrd="0" presId="urn:microsoft.com/office/officeart/2005/8/layout/pyramid3"/>
    <dgm:cxn modelId="{7FEA9BD1-2CC3-400D-8278-E52B5C72A9DE}" type="presParOf" srcId="{80FAD5F0-B594-4389-9BBA-06121AA7385B}" destId="{D1B41D30-3CB1-4499-BA25-035F3D0B72E1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A17AA8-E247-4599-9AEF-D20631C14D4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0424-DCF6-4678-8817-4967A01326E7}">
      <dgm:prSet phldrT="[Text]"/>
      <dgm:spPr/>
      <dgm:t>
        <a:bodyPr/>
        <a:lstStyle/>
        <a:p>
          <a:r>
            <a:rPr lang="en-US" dirty="0" smtClean="0"/>
            <a:t>Search Committee</a:t>
          </a:r>
          <a:endParaRPr lang="en-US" dirty="0"/>
        </a:p>
      </dgm:t>
    </dgm:pt>
    <dgm:pt modelId="{DB5FB26C-1A25-4BA4-9879-C5482F3B0FFC}" type="parTrans" cxnId="{B4CF6D65-C805-485B-958C-49DA60B14C41}">
      <dgm:prSet/>
      <dgm:spPr/>
      <dgm:t>
        <a:bodyPr/>
        <a:lstStyle/>
        <a:p>
          <a:endParaRPr lang="en-US"/>
        </a:p>
      </dgm:t>
    </dgm:pt>
    <dgm:pt modelId="{FC6B59E5-1504-4FB4-AE5F-99727471457F}" type="sibTrans" cxnId="{B4CF6D65-C805-485B-958C-49DA60B14C41}">
      <dgm:prSet/>
      <dgm:spPr/>
      <dgm:t>
        <a:bodyPr/>
        <a:lstStyle/>
        <a:p>
          <a:endParaRPr lang="en-US"/>
        </a:p>
      </dgm:t>
    </dgm:pt>
    <dgm:pt modelId="{5D92098D-B062-4058-9C78-6C0FA453FAA9}">
      <dgm:prSet phldrT="[Text]"/>
      <dgm:spPr/>
      <dgm:t>
        <a:bodyPr/>
        <a:lstStyle/>
        <a:p>
          <a:r>
            <a:rPr lang="en-US" dirty="0" smtClean="0"/>
            <a:t>Search Committee Record</a:t>
          </a:r>
          <a:endParaRPr lang="en-US" dirty="0"/>
        </a:p>
      </dgm:t>
    </dgm:pt>
    <dgm:pt modelId="{C9057B00-6058-49FE-948B-8AECC2DA6B23}" type="parTrans" cxnId="{72DD417D-A0D2-4478-B3F3-6802F1190ED6}">
      <dgm:prSet/>
      <dgm:spPr/>
      <dgm:t>
        <a:bodyPr/>
        <a:lstStyle/>
        <a:p>
          <a:endParaRPr lang="en-US"/>
        </a:p>
      </dgm:t>
    </dgm:pt>
    <dgm:pt modelId="{D0E1D9B7-36CB-4BAB-ACF3-47C42D83F2A2}" type="sibTrans" cxnId="{72DD417D-A0D2-4478-B3F3-6802F1190ED6}">
      <dgm:prSet/>
      <dgm:spPr/>
      <dgm:t>
        <a:bodyPr/>
        <a:lstStyle/>
        <a:p>
          <a:endParaRPr lang="en-US"/>
        </a:p>
      </dgm:t>
    </dgm:pt>
    <dgm:pt modelId="{DFAEEF20-4F17-4F63-96A7-97EDD16DD6D7}">
      <dgm:prSet phldrT="[Text]"/>
      <dgm:spPr/>
      <dgm:t>
        <a:bodyPr/>
        <a:lstStyle/>
        <a:p>
          <a:r>
            <a:rPr lang="en-US" dirty="0" smtClean="0"/>
            <a:t>Search Firm or Post?</a:t>
          </a:r>
          <a:endParaRPr lang="en-US" dirty="0"/>
        </a:p>
      </dgm:t>
    </dgm:pt>
    <dgm:pt modelId="{37029899-DFC1-4E0B-B78B-37E55D358ABC}" type="parTrans" cxnId="{88423DBB-4246-4601-876E-64A2B7FF2DBC}">
      <dgm:prSet/>
      <dgm:spPr/>
      <dgm:t>
        <a:bodyPr/>
        <a:lstStyle/>
        <a:p>
          <a:endParaRPr lang="en-US"/>
        </a:p>
      </dgm:t>
    </dgm:pt>
    <dgm:pt modelId="{71E67879-B6D0-47DE-A9F3-512BC496C188}" type="sibTrans" cxnId="{88423DBB-4246-4601-876E-64A2B7FF2DBC}">
      <dgm:prSet/>
      <dgm:spPr/>
      <dgm:t>
        <a:bodyPr/>
        <a:lstStyle/>
        <a:p>
          <a:endParaRPr lang="en-US"/>
        </a:p>
      </dgm:t>
    </dgm:pt>
    <dgm:pt modelId="{07F45AB7-FEFD-43ED-ACAC-4E985CF378F9}">
      <dgm:prSet phldrT="[Text]"/>
      <dgm:spPr/>
      <dgm:t>
        <a:bodyPr/>
        <a:lstStyle/>
        <a:p>
          <a:r>
            <a:rPr lang="en-US" dirty="0" smtClean="0"/>
            <a:t>Search Committee Record</a:t>
          </a:r>
          <a:endParaRPr lang="en-US" dirty="0"/>
        </a:p>
      </dgm:t>
    </dgm:pt>
    <dgm:pt modelId="{844168A0-6ABE-4E16-86B5-9F9D3AB8E90E}" type="parTrans" cxnId="{65629CE1-C437-4B2E-BA48-D857601FC861}">
      <dgm:prSet/>
      <dgm:spPr/>
      <dgm:t>
        <a:bodyPr/>
        <a:lstStyle/>
        <a:p>
          <a:endParaRPr lang="en-US"/>
        </a:p>
      </dgm:t>
    </dgm:pt>
    <dgm:pt modelId="{239EB1E5-F60D-4C0E-9839-D713886E3383}" type="sibTrans" cxnId="{65629CE1-C437-4B2E-BA48-D857601FC861}">
      <dgm:prSet/>
      <dgm:spPr/>
      <dgm:t>
        <a:bodyPr/>
        <a:lstStyle/>
        <a:p>
          <a:endParaRPr lang="en-US"/>
        </a:p>
      </dgm:t>
    </dgm:pt>
    <dgm:pt modelId="{722BE46F-C20E-4734-AAF1-57718504C37E}">
      <dgm:prSet phldrT="[Text]"/>
      <dgm:spPr/>
      <dgm:t>
        <a:bodyPr/>
        <a:lstStyle/>
        <a:p>
          <a:r>
            <a:rPr lang="en-US" dirty="0" smtClean="0"/>
            <a:t>Position Description</a:t>
          </a:r>
          <a:endParaRPr lang="en-US" dirty="0"/>
        </a:p>
      </dgm:t>
    </dgm:pt>
    <dgm:pt modelId="{9D0833FE-52DA-4C39-B46A-CCBA81A5844B}" type="parTrans" cxnId="{B5162200-3B2D-4ACA-B8E4-2CC8A9374F7A}">
      <dgm:prSet/>
      <dgm:spPr/>
      <dgm:t>
        <a:bodyPr/>
        <a:lstStyle/>
        <a:p>
          <a:endParaRPr lang="en-US"/>
        </a:p>
      </dgm:t>
    </dgm:pt>
    <dgm:pt modelId="{4BE07D00-425B-40B4-825A-A04C315A10FA}" type="sibTrans" cxnId="{B5162200-3B2D-4ACA-B8E4-2CC8A9374F7A}">
      <dgm:prSet/>
      <dgm:spPr/>
      <dgm:t>
        <a:bodyPr/>
        <a:lstStyle/>
        <a:p>
          <a:endParaRPr lang="en-US"/>
        </a:p>
      </dgm:t>
    </dgm:pt>
    <dgm:pt modelId="{EB22B870-4396-4A07-AD0A-17D63595937B}">
      <dgm:prSet phldrT="[Text]"/>
      <dgm:spPr/>
      <dgm:t>
        <a:bodyPr/>
        <a:lstStyle/>
        <a:p>
          <a:r>
            <a:rPr lang="en-US" dirty="0" smtClean="0"/>
            <a:t>Search Committee Record</a:t>
          </a:r>
          <a:endParaRPr lang="en-US" dirty="0"/>
        </a:p>
      </dgm:t>
    </dgm:pt>
    <dgm:pt modelId="{AFA8A1D5-E28A-40CD-9573-D157423A9BDA}" type="parTrans" cxnId="{C068EC84-3A47-492D-8DCD-8981D30205CA}">
      <dgm:prSet/>
      <dgm:spPr/>
      <dgm:t>
        <a:bodyPr/>
        <a:lstStyle/>
        <a:p>
          <a:endParaRPr lang="en-US"/>
        </a:p>
      </dgm:t>
    </dgm:pt>
    <dgm:pt modelId="{88A83986-4EB2-4F3F-85FC-5596F0E02E81}" type="sibTrans" cxnId="{C068EC84-3A47-492D-8DCD-8981D30205CA}">
      <dgm:prSet/>
      <dgm:spPr/>
      <dgm:t>
        <a:bodyPr/>
        <a:lstStyle/>
        <a:p>
          <a:endParaRPr lang="en-US"/>
        </a:p>
      </dgm:t>
    </dgm:pt>
    <dgm:pt modelId="{55DF7507-554D-4A32-B1A7-5A7255476F4D}" type="pres">
      <dgm:prSet presAssocID="{61A17AA8-E247-4599-9AEF-D20631C14D4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A8426DE-A0DB-4A30-BFF0-18E6DD8E426B}" type="pres">
      <dgm:prSet presAssocID="{28430424-DCF6-4678-8817-4967A01326E7}" presName="composite" presStyleCnt="0"/>
      <dgm:spPr/>
    </dgm:pt>
    <dgm:pt modelId="{22FB3273-F1E6-4047-8D7A-9A92DB7A16C5}" type="pres">
      <dgm:prSet presAssocID="{28430424-DCF6-4678-8817-4967A01326E7}" presName="bentUpArrow1" presStyleLbl="alignImgPlace1" presStyleIdx="0" presStyleCnt="2"/>
      <dgm:spPr/>
    </dgm:pt>
    <dgm:pt modelId="{8A6CE15A-7869-446A-884D-44A8388EB0EB}" type="pres">
      <dgm:prSet presAssocID="{28430424-DCF6-4678-8817-4967A01326E7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C4284-D174-448E-B040-5EC813B447FB}" type="pres">
      <dgm:prSet presAssocID="{28430424-DCF6-4678-8817-4967A01326E7}" presName="ChildText" presStyleLbl="revTx" presStyleIdx="0" presStyleCnt="3" custLinFactNeighborX="-1721" custLinFactNeighborY="243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091B-EE73-4095-91F9-9ED578F5B826}" type="pres">
      <dgm:prSet presAssocID="{FC6B59E5-1504-4FB4-AE5F-99727471457F}" presName="sibTrans" presStyleCnt="0"/>
      <dgm:spPr/>
    </dgm:pt>
    <dgm:pt modelId="{A99143AC-087D-4D1F-8404-1DECF7727CEF}" type="pres">
      <dgm:prSet presAssocID="{DFAEEF20-4F17-4F63-96A7-97EDD16DD6D7}" presName="composite" presStyleCnt="0"/>
      <dgm:spPr/>
    </dgm:pt>
    <dgm:pt modelId="{9D4CA855-2BB8-4CC9-9424-FE4D60F3B4B6}" type="pres">
      <dgm:prSet presAssocID="{DFAEEF20-4F17-4F63-96A7-97EDD16DD6D7}" presName="bentUpArrow1" presStyleLbl="alignImgPlace1" presStyleIdx="1" presStyleCnt="2"/>
      <dgm:spPr/>
    </dgm:pt>
    <dgm:pt modelId="{85B53673-6590-459B-98E3-72A848962422}" type="pres">
      <dgm:prSet presAssocID="{DFAEEF20-4F17-4F63-96A7-97EDD16DD6D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CA195-1324-4D8E-B8BE-5C62ACBE3D2C}" type="pres">
      <dgm:prSet presAssocID="{DFAEEF20-4F17-4F63-96A7-97EDD16DD6D7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189E8-9D43-475E-91FD-66404B6B11AF}" type="pres">
      <dgm:prSet presAssocID="{71E67879-B6D0-47DE-A9F3-512BC496C188}" presName="sibTrans" presStyleCnt="0"/>
      <dgm:spPr/>
    </dgm:pt>
    <dgm:pt modelId="{6A4C11B8-7197-42E4-8DD7-0D9B1573BED3}" type="pres">
      <dgm:prSet presAssocID="{722BE46F-C20E-4734-AAF1-57718504C37E}" presName="composite" presStyleCnt="0"/>
      <dgm:spPr/>
    </dgm:pt>
    <dgm:pt modelId="{DAB48AFA-7A5E-4921-8F52-B28C2914EF81}" type="pres">
      <dgm:prSet presAssocID="{722BE46F-C20E-4734-AAF1-57718504C37E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C1FE-2FD6-44B8-8749-92C176EA186B}" type="pres">
      <dgm:prSet presAssocID="{722BE46F-C20E-4734-AAF1-57718504C37E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CF6D65-C805-485B-958C-49DA60B14C41}" srcId="{61A17AA8-E247-4599-9AEF-D20631C14D43}" destId="{28430424-DCF6-4678-8817-4967A01326E7}" srcOrd="0" destOrd="0" parTransId="{DB5FB26C-1A25-4BA4-9879-C5482F3B0FFC}" sibTransId="{FC6B59E5-1504-4FB4-AE5F-99727471457F}"/>
    <dgm:cxn modelId="{C068EC84-3A47-492D-8DCD-8981D30205CA}" srcId="{722BE46F-C20E-4734-AAF1-57718504C37E}" destId="{EB22B870-4396-4A07-AD0A-17D63595937B}" srcOrd="0" destOrd="0" parTransId="{AFA8A1D5-E28A-40CD-9573-D157423A9BDA}" sibTransId="{88A83986-4EB2-4F3F-85FC-5596F0E02E81}"/>
    <dgm:cxn modelId="{FD6D9E6B-C1AA-4153-A397-FDAA7D27A89D}" type="presOf" srcId="{722BE46F-C20E-4734-AAF1-57718504C37E}" destId="{DAB48AFA-7A5E-4921-8F52-B28C2914EF81}" srcOrd="0" destOrd="0" presId="urn:microsoft.com/office/officeart/2005/8/layout/StepDownProcess"/>
    <dgm:cxn modelId="{72DD417D-A0D2-4478-B3F3-6802F1190ED6}" srcId="{28430424-DCF6-4678-8817-4967A01326E7}" destId="{5D92098D-B062-4058-9C78-6C0FA453FAA9}" srcOrd="0" destOrd="0" parTransId="{C9057B00-6058-49FE-948B-8AECC2DA6B23}" sibTransId="{D0E1D9B7-36CB-4BAB-ACF3-47C42D83F2A2}"/>
    <dgm:cxn modelId="{38641EA3-4575-43AB-BBBF-4D5D17D65E43}" type="presOf" srcId="{61A17AA8-E247-4599-9AEF-D20631C14D43}" destId="{55DF7507-554D-4A32-B1A7-5A7255476F4D}" srcOrd="0" destOrd="0" presId="urn:microsoft.com/office/officeart/2005/8/layout/StepDownProcess"/>
    <dgm:cxn modelId="{65629CE1-C437-4B2E-BA48-D857601FC861}" srcId="{DFAEEF20-4F17-4F63-96A7-97EDD16DD6D7}" destId="{07F45AB7-FEFD-43ED-ACAC-4E985CF378F9}" srcOrd="0" destOrd="0" parTransId="{844168A0-6ABE-4E16-86B5-9F9D3AB8E90E}" sibTransId="{239EB1E5-F60D-4C0E-9839-D713886E3383}"/>
    <dgm:cxn modelId="{88423DBB-4246-4601-876E-64A2B7FF2DBC}" srcId="{61A17AA8-E247-4599-9AEF-D20631C14D43}" destId="{DFAEEF20-4F17-4F63-96A7-97EDD16DD6D7}" srcOrd="1" destOrd="0" parTransId="{37029899-DFC1-4E0B-B78B-37E55D358ABC}" sibTransId="{71E67879-B6D0-47DE-A9F3-512BC496C188}"/>
    <dgm:cxn modelId="{3A675064-68AD-4290-8179-660C7248D8D4}" type="presOf" srcId="{07F45AB7-FEFD-43ED-ACAC-4E985CF378F9}" destId="{4CFCA195-1324-4D8E-B8BE-5C62ACBE3D2C}" srcOrd="0" destOrd="0" presId="urn:microsoft.com/office/officeart/2005/8/layout/StepDownProcess"/>
    <dgm:cxn modelId="{7B62B854-1F31-4E05-AF3C-A6AA4740860E}" type="presOf" srcId="{EB22B870-4396-4A07-AD0A-17D63595937B}" destId="{E434C1FE-2FD6-44B8-8749-92C176EA186B}" srcOrd="0" destOrd="0" presId="urn:microsoft.com/office/officeart/2005/8/layout/StepDownProcess"/>
    <dgm:cxn modelId="{273233F2-5A31-4799-9124-AE76F645973C}" type="presOf" srcId="{5D92098D-B062-4058-9C78-6C0FA453FAA9}" destId="{94BC4284-D174-448E-B040-5EC813B447FB}" srcOrd="0" destOrd="0" presId="urn:microsoft.com/office/officeart/2005/8/layout/StepDownProcess"/>
    <dgm:cxn modelId="{9BD8D6EA-2554-4B3A-95D5-2E42CC9C795C}" type="presOf" srcId="{28430424-DCF6-4678-8817-4967A01326E7}" destId="{8A6CE15A-7869-446A-884D-44A8388EB0EB}" srcOrd="0" destOrd="0" presId="urn:microsoft.com/office/officeart/2005/8/layout/StepDownProcess"/>
    <dgm:cxn modelId="{B5162200-3B2D-4ACA-B8E4-2CC8A9374F7A}" srcId="{61A17AA8-E247-4599-9AEF-D20631C14D43}" destId="{722BE46F-C20E-4734-AAF1-57718504C37E}" srcOrd="2" destOrd="0" parTransId="{9D0833FE-52DA-4C39-B46A-CCBA81A5844B}" sibTransId="{4BE07D00-425B-40B4-825A-A04C315A10FA}"/>
    <dgm:cxn modelId="{4F6513D9-E5A9-4637-8119-C1E9ED9AFD77}" type="presOf" srcId="{DFAEEF20-4F17-4F63-96A7-97EDD16DD6D7}" destId="{85B53673-6590-459B-98E3-72A848962422}" srcOrd="0" destOrd="0" presId="urn:microsoft.com/office/officeart/2005/8/layout/StepDownProcess"/>
    <dgm:cxn modelId="{0DF0FA16-2A31-4801-BF79-0B5B9699BAFC}" type="presParOf" srcId="{55DF7507-554D-4A32-B1A7-5A7255476F4D}" destId="{4A8426DE-A0DB-4A30-BFF0-18E6DD8E426B}" srcOrd="0" destOrd="0" presId="urn:microsoft.com/office/officeart/2005/8/layout/StepDownProcess"/>
    <dgm:cxn modelId="{D1CF8544-CF79-43A9-8A4B-D288DAE57319}" type="presParOf" srcId="{4A8426DE-A0DB-4A30-BFF0-18E6DD8E426B}" destId="{22FB3273-F1E6-4047-8D7A-9A92DB7A16C5}" srcOrd="0" destOrd="0" presId="urn:microsoft.com/office/officeart/2005/8/layout/StepDownProcess"/>
    <dgm:cxn modelId="{80BCF785-5874-4054-A0B0-6FA9BAFCC59A}" type="presParOf" srcId="{4A8426DE-A0DB-4A30-BFF0-18E6DD8E426B}" destId="{8A6CE15A-7869-446A-884D-44A8388EB0EB}" srcOrd="1" destOrd="0" presId="urn:microsoft.com/office/officeart/2005/8/layout/StepDownProcess"/>
    <dgm:cxn modelId="{F49B13AD-141B-4606-BFB0-C1A016FF2FDF}" type="presParOf" srcId="{4A8426DE-A0DB-4A30-BFF0-18E6DD8E426B}" destId="{94BC4284-D174-448E-B040-5EC813B447FB}" srcOrd="2" destOrd="0" presId="urn:microsoft.com/office/officeart/2005/8/layout/StepDownProcess"/>
    <dgm:cxn modelId="{BCDAD8A7-9DB9-4241-BA16-9074EEFBFA67}" type="presParOf" srcId="{55DF7507-554D-4A32-B1A7-5A7255476F4D}" destId="{4CBD091B-EE73-4095-91F9-9ED578F5B826}" srcOrd="1" destOrd="0" presId="urn:microsoft.com/office/officeart/2005/8/layout/StepDownProcess"/>
    <dgm:cxn modelId="{B5C7E9CD-EB64-4448-9FBA-C2B979373C58}" type="presParOf" srcId="{55DF7507-554D-4A32-B1A7-5A7255476F4D}" destId="{A99143AC-087D-4D1F-8404-1DECF7727CEF}" srcOrd="2" destOrd="0" presId="urn:microsoft.com/office/officeart/2005/8/layout/StepDownProcess"/>
    <dgm:cxn modelId="{BD1009B5-AC8C-45B9-963E-E027ED13CE55}" type="presParOf" srcId="{A99143AC-087D-4D1F-8404-1DECF7727CEF}" destId="{9D4CA855-2BB8-4CC9-9424-FE4D60F3B4B6}" srcOrd="0" destOrd="0" presId="urn:microsoft.com/office/officeart/2005/8/layout/StepDownProcess"/>
    <dgm:cxn modelId="{8E7C4017-2658-4C94-B7B1-E5C2F16231CB}" type="presParOf" srcId="{A99143AC-087D-4D1F-8404-1DECF7727CEF}" destId="{85B53673-6590-459B-98E3-72A848962422}" srcOrd="1" destOrd="0" presId="urn:microsoft.com/office/officeart/2005/8/layout/StepDownProcess"/>
    <dgm:cxn modelId="{8B93B51E-60EE-48ED-8FD0-4743130027B1}" type="presParOf" srcId="{A99143AC-087D-4D1F-8404-1DECF7727CEF}" destId="{4CFCA195-1324-4D8E-B8BE-5C62ACBE3D2C}" srcOrd="2" destOrd="0" presId="urn:microsoft.com/office/officeart/2005/8/layout/StepDownProcess"/>
    <dgm:cxn modelId="{2AF5E7AA-6351-426E-944F-4F610C8141E2}" type="presParOf" srcId="{55DF7507-554D-4A32-B1A7-5A7255476F4D}" destId="{6EC189E8-9D43-475E-91FD-66404B6B11AF}" srcOrd="3" destOrd="0" presId="urn:microsoft.com/office/officeart/2005/8/layout/StepDownProcess"/>
    <dgm:cxn modelId="{9AD3591F-EBEA-45C2-B653-FDF185FB362E}" type="presParOf" srcId="{55DF7507-554D-4A32-B1A7-5A7255476F4D}" destId="{6A4C11B8-7197-42E4-8DD7-0D9B1573BED3}" srcOrd="4" destOrd="0" presId="urn:microsoft.com/office/officeart/2005/8/layout/StepDownProcess"/>
    <dgm:cxn modelId="{94E48094-9D41-481D-A78C-1BD905AAE7A1}" type="presParOf" srcId="{6A4C11B8-7197-42E4-8DD7-0D9B1573BED3}" destId="{DAB48AFA-7A5E-4921-8F52-B28C2914EF81}" srcOrd="0" destOrd="0" presId="urn:microsoft.com/office/officeart/2005/8/layout/StepDownProcess"/>
    <dgm:cxn modelId="{2BBB26C2-9F68-44C3-B1EC-E92B26F8D79E}" type="presParOf" srcId="{6A4C11B8-7197-42E4-8DD7-0D9B1573BED3}" destId="{E434C1FE-2FD6-44B8-8749-92C176EA186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A17AA8-E247-4599-9AEF-D20631C14D4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0424-DCF6-4678-8817-4967A01326E7}">
      <dgm:prSet phldrT="[Text]"/>
      <dgm:spPr/>
      <dgm:t>
        <a:bodyPr/>
        <a:lstStyle/>
        <a:p>
          <a:r>
            <a:rPr lang="en-US" dirty="0" smtClean="0"/>
            <a:t>Applicants are Weeded</a:t>
          </a:r>
          <a:endParaRPr lang="en-US" dirty="0"/>
        </a:p>
      </dgm:t>
    </dgm:pt>
    <dgm:pt modelId="{DB5FB26C-1A25-4BA4-9879-C5482F3B0FFC}" type="parTrans" cxnId="{B4CF6D65-C805-485B-958C-49DA60B14C41}">
      <dgm:prSet/>
      <dgm:spPr/>
      <dgm:t>
        <a:bodyPr/>
        <a:lstStyle/>
        <a:p>
          <a:endParaRPr lang="en-US"/>
        </a:p>
      </dgm:t>
    </dgm:pt>
    <dgm:pt modelId="{FC6B59E5-1504-4FB4-AE5F-99727471457F}" type="sibTrans" cxnId="{B4CF6D65-C805-485B-958C-49DA60B14C41}">
      <dgm:prSet/>
      <dgm:spPr/>
      <dgm:t>
        <a:bodyPr/>
        <a:lstStyle/>
        <a:p>
          <a:endParaRPr lang="en-US"/>
        </a:p>
      </dgm:t>
    </dgm:pt>
    <dgm:pt modelId="{5D92098D-B062-4058-9C78-6C0FA453FAA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C9057B00-6058-49FE-948B-8AECC2DA6B23}" type="parTrans" cxnId="{72DD417D-A0D2-4478-B3F3-6802F1190ED6}">
      <dgm:prSet/>
      <dgm:spPr/>
      <dgm:t>
        <a:bodyPr/>
        <a:lstStyle/>
        <a:p>
          <a:endParaRPr lang="en-US"/>
        </a:p>
      </dgm:t>
    </dgm:pt>
    <dgm:pt modelId="{D0E1D9B7-36CB-4BAB-ACF3-47C42D83F2A2}" type="sibTrans" cxnId="{72DD417D-A0D2-4478-B3F3-6802F1190ED6}">
      <dgm:prSet/>
      <dgm:spPr/>
      <dgm:t>
        <a:bodyPr/>
        <a:lstStyle/>
        <a:p>
          <a:endParaRPr lang="en-US"/>
        </a:p>
      </dgm:t>
    </dgm:pt>
    <dgm:pt modelId="{DFAEEF20-4F17-4F63-96A7-97EDD16DD6D7}">
      <dgm:prSet phldrT="[Text]"/>
      <dgm:spPr/>
      <dgm:t>
        <a:bodyPr/>
        <a:lstStyle/>
        <a:p>
          <a:r>
            <a:rPr lang="en-US" dirty="0" smtClean="0"/>
            <a:t>Applicants Chosen for 1</a:t>
          </a:r>
          <a:r>
            <a:rPr lang="en-US" baseline="30000" dirty="0" smtClean="0"/>
            <a:t>st</a:t>
          </a:r>
          <a:r>
            <a:rPr lang="en-US" dirty="0" smtClean="0"/>
            <a:t> Interview</a:t>
          </a:r>
          <a:endParaRPr lang="en-US" dirty="0"/>
        </a:p>
      </dgm:t>
    </dgm:pt>
    <dgm:pt modelId="{37029899-DFC1-4E0B-B78B-37E55D358ABC}" type="parTrans" cxnId="{88423DBB-4246-4601-876E-64A2B7FF2DBC}">
      <dgm:prSet/>
      <dgm:spPr/>
      <dgm:t>
        <a:bodyPr/>
        <a:lstStyle/>
        <a:p>
          <a:endParaRPr lang="en-US"/>
        </a:p>
      </dgm:t>
    </dgm:pt>
    <dgm:pt modelId="{71E67879-B6D0-47DE-A9F3-512BC496C188}" type="sibTrans" cxnId="{88423DBB-4246-4601-876E-64A2B7FF2DBC}">
      <dgm:prSet/>
      <dgm:spPr/>
      <dgm:t>
        <a:bodyPr/>
        <a:lstStyle/>
        <a:p>
          <a:endParaRPr lang="en-US"/>
        </a:p>
      </dgm:t>
    </dgm:pt>
    <dgm:pt modelId="{07F45AB7-FEFD-43ED-ACAC-4E985CF378F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844168A0-6ABE-4E16-86B5-9F9D3AB8E90E}" type="parTrans" cxnId="{65629CE1-C437-4B2E-BA48-D857601FC861}">
      <dgm:prSet/>
      <dgm:spPr/>
      <dgm:t>
        <a:bodyPr/>
        <a:lstStyle/>
        <a:p>
          <a:endParaRPr lang="en-US"/>
        </a:p>
      </dgm:t>
    </dgm:pt>
    <dgm:pt modelId="{239EB1E5-F60D-4C0E-9839-D713886E3383}" type="sibTrans" cxnId="{65629CE1-C437-4B2E-BA48-D857601FC861}">
      <dgm:prSet/>
      <dgm:spPr/>
      <dgm:t>
        <a:bodyPr/>
        <a:lstStyle/>
        <a:p>
          <a:endParaRPr lang="en-US"/>
        </a:p>
      </dgm:t>
    </dgm:pt>
    <dgm:pt modelId="{722BE46F-C20E-4734-AAF1-57718504C37E}">
      <dgm:prSet phldrT="[Text]"/>
      <dgm:spPr/>
      <dgm:t>
        <a:bodyPr/>
        <a:lstStyle/>
        <a:p>
          <a:r>
            <a:rPr lang="en-US" dirty="0" smtClean="0"/>
            <a:t>Phone Interviews</a:t>
          </a:r>
          <a:endParaRPr lang="en-US" dirty="0"/>
        </a:p>
      </dgm:t>
    </dgm:pt>
    <dgm:pt modelId="{9D0833FE-52DA-4C39-B46A-CCBA81A5844B}" type="parTrans" cxnId="{B5162200-3B2D-4ACA-B8E4-2CC8A9374F7A}">
      <dgm:prSet/>
      <dgm:spPr/>
      <dgm:t>
        <a:bodyPr/>
        <a:lstStyle/>
        <a:p>
          <a:endParaRPr lang="en-US"/>
        </a:p>
      </dgm:t>
    </dgm:pt>
    <dgm:pt modelId="{4BE07D00-425B-40B4-825A-A04C315A10FA}" type="sibTrans" cxnId="{B5162200-3B2D-4ACA-B8E4-2CC8A9374F7A}">
      <dgm:prSet/>
      <dgm:spPr/>
      <dgm:t>
        <a:bodyPr/>
        <a:lstStyle/>
        <a:p>
          <a:endParaRPr lang="en-US"/>
        </a:p>
      </dgm:t>
    </dgm:pt>
    <dgm:pt modelId="{EB22B870-4396-4A07-AD0A-17D63595937B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AFA8A1D5-E28A-40CD-9573-D157423A9BDA}" type="parTrans" cxnId="{C068EC84-3A47-492D-8DCD-8981D30205CA}">
      <dgm:prSet/>
      <dgm:spPr/>
      <dgm:t>
        <a:bodyPr/>
        <a:lstStyle/>
        <a:p>
          <a:endParaRPr lang="en-US"/>
        </a:p>
      </dgm:t>
    </dgm:pt>
    <dgm:pt modelId="{88A83986-4EB2-4F3F-85FC-5596F0E02E81}" type="sibTrans" cxnId="{C068EC84-3A47-492D-8DCD-8981D30205CA}">
      <dgm:prSet/>
      <dgm:spPr/>
      <dgm:t>
        <a:bodyPr/>
        <a:lstStyle/>
        <a:p>
          <a:endParaRPr lang="en-US"/>
        </a:p>
      </dgm:t>
    </dgm:pt>
    <dgm:pt modelId="{55DF7507-554D-4A32-B1A7-5A7255476F4D}" type="pres">
      <dgm:prSet presAssocID="{61A17AA8-E247-4599-9AEF-D20631C14D4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A8426DE-A0DB-4A30-BFF0-18E6DD8E426B}" type="pres">
      <dgm:prSet presAssocID="{28430424-DCF6-4678-8817-4967A01326E7}" presName="composite" presStyleCnt="0"/>
      <dgm:spPr/>
    </dgm:pt>
    <dgm:pt modelId="{22FB3273-F1E6-4047-8D7A-9A92DB7A16C5}" type="pres">
      <dgm:prSet presAssocID="{28430424-DCF6-4678-8817-4967A01326E7}" presName="bentUpArrow1" presStyleLbl="alignImgPlace1" presStyleIdx="0" presStyleCnt="2"/>
      <dgm:spPr/>
    </dgm:pt>
    <dgm:pt modelId="{8A6CE15A-7869-446A-884D-44A8388EB0EB}" type="pres">
      <dgm:prSet presAssocID="{28430424-DCF6-4678-8817-4967A01326E7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C4284-D174-448E-B040-5EC813B447FB}" type="pres">
      <dgm:prSet presAssocID="{28430424-DCF6-4678-8817-4967A01326E7}" presName="ChildText" presStyleLbl="revTx" presStyleIdx="0" presStyleCnt="3" custScaleX="278570" custScaleY="88407" custLinFactX="23509" custLinFactNeighborX="100000" custLinFactNeighborY="67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091B-EE73-4095-91F9-9ED578F5B826}" type="pres">
      <dgm:prSet presAssocID="{FC6B59E5-1504-4FB4-AE5F-99727471457F}" presName="sibTrans" presStyleCnt="0"/>
      <dgm:spPr/>
    </dgm:pt>
    <dgm:pt modelId="{A99143AC-087D-4D1F-8404-1DECF7727CEF}" type="pres">
      <dgm:prSet presAssocID="{DFAEEF20-4F17-4F63-96A7-97EDD16DD6D7}" presName="composite" presStyleCnt="0"/>
      <dgm:spPr/>
    </dgm:pt>
    <dgm:pt modelId="{9D4CA855-2BB8-4CC9-9424-FE4D60F3B4B6}" type="pres">
      <dgm:prSet presAssocID="{DFAEEF20-4F17-4F63-96A7-97EDD16DD6D7}" presName="bentUpArrow1" presStyleLbl="alignImgPlace1" presStyleIdx="1" presStyleCnt="2"/>
      <dgm:spPr/>
    </dgm:pt>
    <dgm:pt modelId="{85B53673-6590-459B-98E3-72A848962422}" type="pres">
      <dgm:prSet presAssocID="{DFAEEF20-4F17-4F63-96A7-97EDD16DD6D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CA195-1324-4D8E-B8BE-5C62ACBE3D2C}" type="pres">
      <dgm:prSet presAssocID="{DFAEEF20-4F17-4F63-96A7-97EDD16DD6D7}" presName="ChildText" presStyleLbl="revTx" presStyleIdx="1" presStyleCnt="3" custScaleX="204836" custScaleY="76882" custLinFactNeighborX="69035" custLinFactNeighborY="-29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189E8-9D43-475E-91FD-66404B6B11AF}" type="pres">
      <dgm:prSet presAssocID="{71E67879-B6D0-47DE-A9F3-512BC496C188}" presName="sibTrans" presStyleCnt="0"/>
      <dgm:spPr/>
    </dgm:pt>
    <dgm:pt modelId="{6A4C11B8-7197-42E4-8DD7-0D9B1573BED3}" type="pres">
      <dgm:prSet presAssocID="{722BE46F-C20E-4734-AAF1-57718504C37E}" presName="composite" presStyleCnt="0"/>
      <dgm:spPr/>
    </dgm:pt>
    <dgm:pt modelId="{DAB48AFA-7A5E-4921-8F52-B28C2914EF81}" type="pres">
      <dgm:prSet presAssocID="{722BE46F-C20E-4734-AAF1-57718504C37E}" presName="ParentText" presStyleLbl="node1" presStyleIdx="2" presStyleCnt="3" custLinFactNeighborX="-15092" custLinFactNeighborY="17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C1FE-2FD6-44B8-8749-92C176EA186B}" type="pres">
      <dgm:prSet presAssocID="{722BE46F-C20E-4734-AAF1-57718504C37E}" presName="FinalChildText" presStyleLbl="revTx" presStyleIdx="2" presStyleCnt="3" custScaleX="177527" custScaleY="90859" custLinFactNeighborX="21729" custLinFactNeighborY="-12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CF6D65-C805-485B-958C-49DA60B14C41}" srcId="{61A17AA8-E247-4599-9AEF-D20631C14D43}" destId="{28430424-DCF6-4678-8817-4967A01326E7}" srcOrd="0" destOrd="0" parTransId="{DB5FB26C-1A25-4BA4-9879-C5482F3B0FFC}" sibTransId="{FC6B59E5-1504-4FB4-AE5F-99727471457F}"/>
    <dgm:cxn modelId="{C068EC84-3A47-492D-8DCD-8981D30205CA}" srcId="{722BE46F-C20E-4734-AAF1-57718504C37E}" destId="{EB22B870-4396-4A07-AD0A-17D63595937B}" srcOrd="0" destOrd="0" parTransId="{AFA8A1D5-E28A-40CD-9573-D157423A9BDA}" sibTransId="{88A83986-4EB2-4F3F-85FC-5596F0E02E81}"/>
    <dgm:cxn modelId="{72DD417D-A0D2-4478-B3F3-6802F1190ED6}" srcId="{28430424-DCF6-4678-8817-4967A01326E7}" destId="{5D92098D-B062-4058-9C78-6C0FA453FAA9}" srcOrd="0" destOrd="0" parTransId="{C9057B00-6058-49FE-948B-8AECC2DA6B23}" sibTransId="{D0E1D9B7-36CB-4BAB-ACF3-47C42D83F2A2}"/>
    <dgm:cxn modelId="{65629CE1-C437-4B2E-BA48-D857601FC861}" srcId="{DFAEEF20-4F17-4F63-96A7-97EDD16DD6D7}" destId="{07F45AB7-FEFD-43ED-ACAC-4E985CF378F9}" srcOrd="0" destOrd="0" parTransId="{844168A0-6ABE-4E16-86B5-9F9D3AB8E90E}" sibTransId="{239EB1E5-F60D-4C0E-9839-D713886E3383}"/>
    <dgm:cxn modelId="{30CF9D0C-8F2C-493F-AF62-1E175024D476}" type="presOf" srcId="{5D92098D-B062-4058-9C78-6C0FA453FAA9}" destId="{94BC4284-D174-448E-B040-5EC813B447FB}" srcOrd="0" destOrd="0" presId="urn:microsoft.com/office/officeart/2005/8/layout/StepDownProcess"/>
    <dgm:cxn modelId="{6EDCD02B-79DE-4BD2-9B81-1B80A1A97016}" type="presOf" srcId="{07F45AB7-FEFD-43ED-ACAC-4E985CF378F9}" destId="{4CFCA195-1324-4D8E-B8BE-5C62ACBE3D2C}" srcOrd="0" destOrd="0" presId="urn:microsoft.com/office/officeart/2005/8/layout/StepDownProcess"/>
    <dgm:cxn modelId="{88423DBB-4246-4601-876E-64A2B7FF2DBC}" srcId="{61A17AA8-E247-4599-9AEF-D20631C14D43}" destId="{DFAEEF20-4F17-4F63-96A7-97EDD16DD6D7}" srcOrd="1" destOrd="0" parTransId="{37029899-DFC1-4E0B-B78B-37E55D358ABC}" sibTransId="{71E67879-B6D0-47DE-A9F3-512BC496C188}"/>
    <dgm:cxn modelId="{CC7794DE-FEEA-4CCB-8EED-3816F5542C43}" type="presOf" srcId="{61A17AA8-E247-4599-9AEF-D20631C14D43}" destId="{55DF7507-554D-4A32-B1A7-5A7255476F4D}" srcOrd="0" destOrd="0" presId="urn:microsoft.com/office/officeart/2005/8/layout/StepDownProcess"/>
    <dgm:cxn modelId="{60EF36C8-71CF-44C6-931A-309492C2FCAC}" type="presOf" srcId="{28430424-DCF6-4678-8817-4967A01326E7}" destId="{8A6CE15A-7869-446A-884D-44A8388EB0EB}" srcOrd="0" destOrd="0" presId="urn:microsoft.com/office/officeart/2005/8/layout/StepDownProcess"/>
    <dgm:cxn modelId="{DF1939BB-432E-4829-8E82-7008A062D2AD}" type="presOf" srcId="{EB22B870-4396-4A07-AD0A-17D63595937B}" destId="{E434C1FE-2FD6-44B8-8749-92C176EA186B}" srcOrd="0" destOrd="0" presId="urn:microsoft.com/office/officeart/2005/8/layout/StepDownProcess"/>
    <dgm:cxn modelId="{0366ADF6-46A2-44D2-AA05-1FC46496AF51}" type="presOf" srcId="{722BE46F-C20E-4734-AAF1-57718504C37E}" destId="{DAB48AFA-7A5E-4921-8F52-B28C2914EF81}" srcOrd="0" destOrd="0" presId="urn:microsoft.com/office/officeart/2005/8/layout/StepDownProcess"/>
    <dgm:cxn modelId="{B5162200-3B2D-4ACA-B8E4-2CC8A9374F7A}" srcId="{61A17AA8-E247-4599-9AEF-D20631C14D43}" destId="{722BE46F-C20E-4734-AAF1-57718504C37E}" srcOrd="2" destOrd="0" parTransId="{9D0833FE-52DA-4C39-B46A-CCBA81A5844B}" sibTransId="{4BE07D00-425B-40B4-825A-A04C315A10FA}"/>
    <dgm:cxn modelId="{79218742-5E57-416F-93AC-A183AB9680F2}" type="presOf" srcId="{DFAEEF20-4F17-4F63-96A7-97EDD16DD6D7}" destId="{85B53673-6590-459B-98E3-72A848962422}" srcOrd="0" destOrd="0" presId="urn:microsoft.com/office/officeart/2005/8/layout/StepDownProcess"/>
    <dgm:cxn modelId="{37B86125-6971-46EC-8DBF-21BC11898915}" type="presParOf" srcId="{55DF7507-554D-4A32-B1A7-5A7255476F4D}" destId="{4A8426DE-A0DB-4A30-BFF0-18E6DD8E426B}" srcOrd="0" destOrd="0" presId="urn:microsoft.com/office/officeart/2005/8/layout/StepDownProcess"/>
    <dgm:cxn modelId="{FCEDBCB2-FCB4-417F-9557-07D88D473003}" type="presParOf" srcId="{4A8426DE-A0DB-4A30-BFF0-18E6DD8E426B}" destId="{22FB3273-F1E6-4047-8D7A-9A92DB7A16C5}" srcOrd="0" destOrd="0" presId="urn:microsoft.com/office/officeart/2005/8/layout/StepDownProcess"/>
    <dgm:cxn modelId="{36B9A61B-BC90-48C0-A6C2-324D43AF07AD}" type="presParOf" srcId="{4A8426DE-A0DB-4A30-BFF0-18E6DD8E426B}" destId="{8A6CE15A-7869-446A-884D-44A8388EB0EB}" srcOrd="1" destOrd="0" presId="urn:microsoft.com/office/officeart/2005/8/layout/StepDownProcess"/>
    <dgm:cxn modelId="{3869C2F1-298A-4BB6-A886-CA9AE9F4411D}" type="presParOf" srcId="{4A8426DE-A0DB-4A30-BFF0-18E6DD8E426B}" destId="{94BC4284-D174-448E-B040-5EC813B447FB}" srcOrd="2" destOrd="0" presId="urn:microsoft.com/office/officeart/2005/8/layout/StepDownProcess"/>
    <dgm:cxn modelId="{C5FD60F3-D221-4F7F-9CDD-12737492BEF1}" type="presParOf" srcId="{55DF7507-554D-4A32-B1A7-5A7255476F4D}" destId="{4CBD091B-EE73-4095-91F9-9ED578F5B826}" srcOrd="1" destOrd="0" presId="urn:microsoft.com/office/officeart/2005/8/layout/StepDownProcess"/>
    <dgm:cxn modelId="{16962097-CB8E-45E8-AB58-28B56B6E8D3B}" type="presParOf" srcId="{55DF7507-554D-4A32-B1A7-5A7255476F4D}" destId="{A99143AC-087D-4D1F-8404-1DECF7727CEF}" srcOrd="2" destOrd="0" presId="urn:microsoft.com/office/officeart/2005/8/layout/StepDownProcess"/>
    <dgm:cxn modelId="{E2B4759B-8723-4DA1-9E9B-140A96B28526}" type="presParOf" srcId="{A99143AC-087D-4D1F-8404-1DECF7727CEF}" destId="{9D4CA855-2BB8-4CC9-9424-FE4D60F3B4B6}" srcOrd="0" destOrd="0" presId="urn:microsoft.com/office/officeart/2005/8/layout/StepDownProcess"/>
    <dgm:cxn modelId="{BB36FEA7-9290-4623-91C9-9A1A1C02CE21}" type="presParOf" srcId="{A99143AC-087D-4D1F-8404-1DECF7727CEF}" destId="{85B53673-6590-459B-98E3-72A848962422}" srcOrd="1" destOrd="0" presId="urn:microsoft.com/office/officeart/2005/8/layout/StepDownProcess"/>
    <dgm:cxn modelId="{BA02F6ED-1DFB-44A2-ABFA-7CB1C70E09ED}" type="presParOf" srcId="{A99143AC-087D-4D1F-8404-1DECF7727CEF}" destId="{4CFCA195-1324-4D8E-B8BE-5C62ACBE3D2C}" srcOrd="2" destOrd="0" presId="urn:microsoft.com/office/officeart/2005/8/layout/StepDownProcess"/>
    <dgm:cxn modelId="{248F5D15-355B-4308-819B-E11D1844834F}" type="presParOf" srcId="{55DF7507-554D-4A32-B1A7-5A7255476F4D}" destId="{6EC189E8-9D43-475E-91FD-66404B6B11AF}" srcOrd="3" destOrd="0" presId="urn:microsoft.com/office/officeart/2005/8/layout/StepDownProcess"/>
    <dgm:cxn modelId="{A90DFD75-1FD4-4900-8317-8C86129CC4E9}" type="presParOf" srcId="{55DF7507-554D-4A32-B1A7-5A7255476F4D}" destId="{6A4C11B8-7197-42E4-8DD7-0D9B1573BED3}" srcOrd="4" destOrd="0" presId="urn:microsoft.com/office/officeart/2005/8/layout/StepDownProcess"/>
    <dgm:cxn modelId="{3D36D87B-AD6E-4BC0-8BA4-14E4D526E80E}" type="presParOf" srcId="{6A4C11B8-7197-42E4-8DD7-0D9B1573BED3}" destId="{DAB48AFA-7A5E-4921-8F52-B28C2914EF81}" srcOrd="0" destOrd="0" presId="urn:microsoft.com/office/officeart/2005/8/layout/StepDownProcess"/>
    <dgm:cxn modelId="{BC46BDC0-A7D3-4871-82DD-AC53BAFDE900}" type="presParOf" srcId="{6A4C11B8-7197-42E4-8DD7-0D9B1573BED3}" destId="{E434C1FE-2FD6-44B8-8749-92C176EA186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A17AA8-E247-4599-9AEF-D20631C14D4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0424-DCF6-4678-8817-4967A01326E7}">
      <dgm:prSet phldrT="[Text]"/>
      <dgm:spPr/>
      <dgm:t>
        <a:bodyPr/>
        <a:lstStyle/>
        <a:p>
          <a:r>
            <a:rPr lang="en-US" dirty="0" smtClean="0"/>
            <a:t>In-Person Interview</a:t>
          </a:r>
          <a:endParaRPr lang="en-US" dirty="0"/>
        </a:p>
      </dgm:t>
    </dgm:pt>
    <dgm:pt modelId="{DB5FB26C-1A25-4BA4-9879-C5482F3B0FFC}" type="parTrans" cxnId="{B4CF6D65-C805-485B-958C-49DA60B14C41}">
      <dgm:prSet/>
      <dgm:spPr/>
      <dgm:t>
        <a:bodyPr/>
        <a:lstStyle/>
        <a:p>
          <a:endParaRPr lang="en-US"/>
        </a:p>
      </dgm:t>
    </dgm:pt>
    <dgm:pt modelId="{FC6B59E5-1504-4FB4-AE5F-99727471457F}" type="sibTrans" cxnId="{B4CF6D65-C805-485B-958C-49DA60B14C41}">
      <dgm:prSet/>
      <dgm:spPr/>
      <dgm:t>
        <a:bodyPr/>
        <a:lstStyle/>
        <a:p>
          <a:endParaRPr lang="en-US"/>
        </a:p>
      </dgm:t>
    </dgm:pt>
    <dgm:pt modelId="{5D92098D-B062-4058-9C78-6C0FA453FAA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C9057B00-6058-49FE-948B-8AECC2DA6B23}" type="parTrans" cxnId="{72DD417D-A0D2-4478-B3F3-6802F1190ED6}">
      <dgm:prSet/>
      <dgm:spPr/>
      <dgm:t>
        <a:bodyPr/>
        <a:lstStyle/>
        <a:p>
          <a:endParaRPr lang="en-US"/>
        </a:p>
      </dgm:t>
    </dgm:pt>
    <dgm:pt modelId="{D0E1D9B7-36CB-4BAB-ACF3-47C42D83F2A2}" type="sibTrans" cxnId="{72DD417D-A0D2-4478-B3F3-6802F1190ED6}">
      <dgm:prSet/>
      <dgm:spPr/>
      <dgm:t>
        <a:bodyPr/>
        <a:lstStyle/>
        <a:p>
          <a:endParaRPr lang="en-US"/>
        </a:p>
      </dgm:t>
    </dgm:pt>
    <dgm:pt modelId="{DFAEEF20-4F17-4F63-96A7-97EDD16DD6D7}">
      <dgm:prSet phldrT="[Text]"/>
      <dgm:spPr/>
      <dgm:t>
        <a:bodyPr/>
        <a:lstStyle/>
        <a:p>
          <a:r>
            <a:rPr lang="en-US" dirty="0" smtClean="0"/>
            <a:t>References</a:t>
          </a:r>
          <a:endParaRPr lang="en-US" dirty="0"/>
        </a:p>
      </dgm:t>
    </dgm:pt>
    <dgm:pt modelId="{37029899-DFC1-4E0B-B78B-37E55D358ABC}" type="parTrans" cxnId="{88423DBB-4246-4601-876E-64A2B7FF2DBC}">
      <dgm:prSet/>
      <dgm:spPr/>
      <dgm:t>
        <a:bodyPr/>
        <a:lstStyle/>
        <a:p>
          <a:endParaRPr lang="en-US"/>
        </a:p>
      </dgm:t>
    </dgm:pt>
    <dgm:pt modelId="{71E67879-B6D0-47DE-A9F3-512BC496C188}" type="sibTrans" cxnId="{88423DBB-4246-4601-876E-64A2B7FF2DBC}">
      <dgm:prSet/>
      <dgm:spPr/>
      <dgm:t>
        <a:bodyPr/>
        <a:lstStyle/>
        <a:p>
          <a:endParaRPr lang="en-US"/>
        </a:p>
      </dgm:t>
    </dgm:pt>
    <dgm:pt modelId="{07F45AB7-FEFD-43ED-ACAC-4E985CF378F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844168A0-6ABE-4E16-86B5-9F9D3AB8E90E}" type="parTrans" cxnId="{65629CE1-C437-4B2E-BA48-D857601FC861}">
      <dgm:prSet/>
      <dgm:spPr/>
      <dgm:t>
        <a:bodyPr/>
        <a:lstStyle/>
        <a:p>
          <a:endParaRPr lang="en-US"/>
        </a:p>
      </dgm:t>
    </dgm:pt>
    <dgm:pt modelId="{239EB1E5-F60D-4C0E-9839-D713886E3383}" type="sibTrans" cxnId="{65629CE1-C437-4B2E-BA48-D857601FC861}">
      <dgm:prSet/>
      <dgm:spPr/>
      <dgm:t>
        <a:bodyPr/>
        <a:lstStyle/>
        <a:p>
          <a:endParaRPr lang="en-US"/>
        </a:p>
      </dgm:t>
    </dgm:pt>
    <dgm:pt modelId="{722BE46F-C20E-4734-AAF1-57718504C37E}">
      <dgm:prSet phldrT="[Text]"/>
      <dgm:spPr/>
      <dgm:t>
        <a:bodyPr/>
        <a:lstStyle/>
        <a:p>
          <a:r>
            <a:rPr lang="en-US" dirty="0" smtClean="0"/>
            <a:t>Deliberations</a:t>
          </a:r>
          <a:endParaRPr lang="en-US" dirty="0"/>
        </a:p>
      </dgm:t>
    </dgm:pt>
    <dgm:pt modelId="{9D0833FE-52DA-4C39-B46A-CCBA81A5844B}" type="parTrans" cxnId="{B5162200-3B2D-4ACA-B8E4-2CC8A9374F7A}">
      <dgm:prSet/>
      <dgm:spPr/>
      <dgm:t>
        <a:bodyPr/>
        <a:lstStyle/>
        <a:p>
          <a:endParaRPr lang="en-US"/>
        </a:p>
      </dgm:t>
    </dgm:pt>
    <dgm:pt modelId="{4BE07D00-425B-40B4-825A-A04C315A10FA}" type="sibTrans" cxnId="{B5162200-3B2D-4ACA-B8E4-2CC8A9374F7A}">
      <dgm:prSet/>
      <dgm:spPr/>
      <dgm:t>
        <a:bodyPr/>
        <a:lstStyle/>
        <a:p>
          <a:endParaRPr lang="en-US"/>
        </a:p>
      </dgm:t>
    </dgm:pt>
    <dgm:pt modelId="{EB22B870-4396-4A07-AD0A-17D63595937B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AFA8A1D5-E28A-40CD-9573-D157423A9BDA}" type="parTrans" cxnId="{C068EC84-3A47-492D-8DCD-8981D30205CA}">
      <dgm:prSet/>
      <dgm:spPr/>
      <dgm:t>
        <a:bodyPr/>
        <a:lstStyle/>
        <a:p>
          <a:endParaRPr lang="en-US"/>
        </a:p>
      </dgm:t>
    </dgm:pt>
    <dgm:pt modelId="{88A83986-4EB2-4F3F-85FC-5596F0E02E81}" type="sibTrans" cxnId="{C068EC84-3A47-492D-8DCD-8981D30205CA}">
      <dgm:prSet/>
      <dgm:spPr/>
      <dgm:t>
        <a:bodyPr/>
        <a:lstStyle/>
        <a:p>
          <a:endParaRPr lang="en-US"/>
        </a:p>
      </dgm:t>
    </dgm:pt>
    <dgm:pt modelId="{55DF7507-554D-4A32-B1A7-5A7255476F4D}" type="pres">
      <dgm:prSet presAssocID="{61A17AA8-E247-4599-9AEF-D20631C14D4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A8426DE-A0DB-4A30-BFF0-18E6DD8E426B}" type="pres">
      <dgm:prSet presAssocID="{28430424-DCF6-4678-8817-4967A01326E7}" presName="composite" presStyleCnt="0"/>
      <dgm:spPr/>
    </dgm:pt>
    <dgm:pt modelId="{22FB3273-F1E6-4047-8D7A-9A92DB7A16C5}" type="pres">
      <dgm:prSet presAssocID="{28430424-DCF6-4678-8817-4967A01326E7}" presName="bentUpArrow1" presStyleLbl="alignImgPlace1" presStyleIdx="0" presStyleCnt="2"/>
      <dgm:spPr/>
    </dgm:pt>
    <dgm:pt modelId="{8A6CE15A-7869-446A-884D-44A8388EB0EB}" type="pres">
      <dgm:prSet presAssocID="{28430424-DCF6-4678-8817-4967A01326E7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C4284-D174-448E-B040-5EC813B447FB}" type="pres">
      <dgm:prSet presAssocID="{28430424-DCF6-4678-8817-4967A01326E7}" presName="ChildText" presStyleLbl="revTx" presStyleIdx="0" presStyleCnt="3" custScaleX="278570" custScaleY="88407" custLinFactNeighborX="98473" custLinFactNeighborY="54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091B-EE73-4095-91F9-9ED578F5B826}" type="pres">
      <dgm:prSet presAssocID="{FC6B59E5-1504-4FB4-AE5F-99727471457F}" presName="sibTrans" presStyleCnt="0"/>
      <dgm:spPr/>
    </dgm:pt>
    <dgm:pt modelId="{A99143AC-087D-4D1F-8404-1DECF7727CEF}" type="pres">
      <dgm:prSet presAssocID="{DFAEEF20-4F17-4F63-96A7-97EDD16DD6D7}" presName="composite" presStyleCnt="0"/>
      <dgm:spPr/>
    </dgm:pt>
    <dgm:pt modelId="{9D4CA855-2BB8-4CC9-9424-FE4D60F3B4B6}" type="pres">
      <dgm:prSet presAssocID="{DFAEEF20-4F17-4F63-96A7-97EDD16DD6D7}" presName="bentUpArrow1" presStyleLbl="alignImgPlace1" presStyleIdx="1" presStyleCnt="2"/>
      <dgm:spPr/>
    </dgm:pt>
    <dgm:pt modelId="{85B53673-6590-459B-98E3-72A848962422}" type="pres">
      <dgm:prSet presAssocID="{DFAEEF20-4F17-4F63-96A7-97EDD16DD6D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CA195-1324-4D8E-B8BE-5C62ACBE3D2C}" type="pres">
      <dgm:prSet presAssocID="{DFAEEF20-4F17-4F63-96A7-97EDD16DD6D7}" presName="ChildText" presStyleLbl="revTx" presStyleIdx="1" presStyleCnt="3" custScaleX="213182" custLinFactNeighborX="73023" custLinFactNeighborY="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189E8-9D43-475E-91FD-66404B6B11AF}" type="pres">
      <dgm:prSet presAssocID="{71E67879-B6D0-47DE-A9F3-512BC496C188}" presName="sibTrans" presStyleCnt="0"/>
      <dgm:spPr/>
    </dgm:pt>
    <dgm:pt modelId="{6A4C11B8-7197-42E4-8DD7-0D9B1573BED3}" type="pres">
      <dgm:prSet presAssocID="{722BE46F-C20E-4734-AAF1-57718504C37E}" presName="composite" presStyleCnt="0"/>
      <dgm:spPr/>
    </dgm:pt>
    <dgm:pt modelId="{DAB48AFA-7A5E-4921-8F52-B28C2914EF81}" type="pres">
      <dgm:prSet presAssocID="{722BE46F-C20E-4734-AAF1-57718504C37E}" presName="ParentText" presStyleLbl="node1" presStyleIdx="2" presStyleCnt="3" custLinFactNeighborX="-7342" custLinFactNeighborY="58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C1FE-2FD6-44B8-8749-92C176EA186B}" type="pres">
      <dgm:prSet presAssocID="{722BE46F-C20E-4734-AAF1-57718504C37E}" presName="FinalChildText" presStyleLbl="revTx" presStyleIdx="2" presStyleCnt="3" custScaleX="177527" custScaleY="90859" custLinFactNeighborX="37555" custLinFactNeighborY="-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CF6D65-C805-485B-958C-49DA60B14C41}" srcId="{61A17AA8-E247-4599-9AEF-D20631C14D43}" destId="{28430424-DCF6-4678-8817-4967A01326E7}" srcOrd="0" destOrd="0" parTransId="{DB5FB26C-1A25-4BA4-9879-C5482F3B0FFC}" sibTransId="{FC6B59E5-1504-4FB4-AE5F-99727471457F}"/>
    <dgm:cxn modelId="{C068EC84-3A47-492D-8DCD-8981D30205CA}" srcId="{722BE46F-C20E-4734-AAF1-57718504C37E}" destId="{EB22B870-4396-4A07-AD0A-17D63595937B}" srcOrd="0" destOrd="0" parTransId="{AFA8A1D5-E28A-40CD-9573-D157423A9BDA}" sibTransId="{88A83986-4EB2-4F3F-85FC-5596F0E02E81}"/>
    <dgm:cxn modelId="{72DD417D-A0D2-4478-B3F3-6802F1190ED6}" srcId="{28430424-DCF6-4678-8817-4967A01326E7}" destId="{5D92098D-B062-4058-9C78-6C0FA453FAA9}" srcOrd="0" destOrd="0" parTransId="{C9057B00-6058-49FE-948B-8AECC2DA6B23}" sibTransId="{D0E1D9B7-36CB-4BAB-ACF3-47C42D83F2A2}"/>
    <dgm:cxn modelId="{356A397C-352B-4CEB-9ED2-9213497FD0C3}" type="presOf" srcId="{EB22B870-4396-4A07-AD0A-17D63595937B}" destId="{E434C1FE-2FD6-44B8-8749-92C176EA186B}" srcOrd="0" destOrd="0" presId="urn:microsoft.com/office/officeart/2005/8/layout/StepDownProcess"/>
    <dgm:cxn modelId="{65629CE1-C437-4B2E-BA48-D857601FC861}" srcId="{DFAEEF20-4F17-4F63-96A7-97EDD16DD6D7}" destId="{07F45AB7-FEFD-43ED-ACAC-4E985CF378F9}" srcOrd="0" destOrd="0" parTransId="{844168A0-6ABE-4E16-86B5-9F9D3AB8E90E}" sibTransId="{239EB1E5-F60D-4C0E-9839-D713886E3383}"/>
    <dgm:cxn modelId="{88423DBB-4246-4601-876E-64A2B7FF2DBC}" srcId="{61A17AA8-E247-4599-9AEF-D20631C14D43}" destId="{DFAEEF20-4F17-4F63-96A7-97EDD16DD6D7}" srcOrd="1" destOrd="0" parTransId="{37029899-DFC1-4E0B-B78B-37E55D358ABC}" sibTransId="{71E67879-B6D0-47DE-A9F3-512BC496C188}"/>
    <dgm:cxn modelId="{46918D96-0BE2-4724-8503-14A64F77A6FB}" type="presOf" srcId="{DFAEEF20-4F17-4F63-96A7-97EDD16DD6D7}" destId="{85B53673-6590-459B-98E3-72A848962422}" srcOrd="0" destOrd="0" presId="urn:microsoft.com/office/officeart/2005/8/layout/StepDownProcess"/>
    <dgm:cxn modelId="{959A1478-1189-4FDF-B827-5A86FD71D8EC}" type="presOf" srcId="{07F45AB7-FEFD-43ED-ACAC-4E985CF378F9}" destId="{4CFCA195-1324-4D8E-B8BE-5C62ACBE3D2C}" srcOrd="0" destOrd="0" presId="urn:microsoft.com/office/officeart/2005/8/layout/StepDownProcess"/>
    <dgm:cxn modelId="{296F2519-530C-4D37-B041-34E1B5811DE9}" type="presOf" srcId="{28430424-DCF6-4678-8817-4967A01326E7}" destId="{8A6CE15A-7869-446A-884D-44A8388EB0EB}" srcOrd="0" destOrd="0" presId="urn:microsoft.com/office/officeart/2005/8/layout/StepDownProcess"/>
    <dgm:cxn modelId="{B5162200-3B2D-4ACA-B8E4-2CC8A9374F7A}" srcId="{61A17AA8-E247-4599-9AEF-D20631C14D43}" destId="{722BE46F-C20E-4734-AAF1-57718504C37E}" srcOrd="2" destOrd="0" parTransId="{9D0833FE-52DA-4C39-B46A-CCBA81A5844B}" sibTransId="{4BE07D00-425B-40B4-825A-A04C315A10FA}"/>
    <dgm:cxn modelId="{736B5103-4758-4305-8DD7-72EFA4EBA8AB}" type="presOf" srcId="{5D92098D-B062-4058-9C78-6C0FA453FAA9}" destId="{94BC4284-D174-448E-B040-5EC813B447FB}" srcOrd="0" destOrd="0" presId="urn:microsoft.com/office/officeart/2005/8/layout/StepDownProcess"/>
    <dgm:cxn modelId="{5C94764B-7AA9-4E26-ABB0-49659D7E79D7}" type="presOf" srcId="{61A17AA8-E247-4599-9AEF-D20631C14D43}" destId="{55DF7507-554D-4A32-B1A7-5A7255476F4D}" srcOrd="0" destOrd="0" presId="urn:microsoft.com/office/officeart/2005/8/layout/StepDownProcess"/>
    <dgm:cxn modelId="{2B3B56EB-2825-4388-A9CC-E45B87C29411}" type="presOf" srcId="{722BE46F-C20E-4734-AAF1-57718504C37E}" destId="{DAB48AFA-7A5E-4921-8F52-B28C2914EF81}" srcOrd="0" destOrd="0" presId="urn:microsoft.com/office/officeart/2005/8/layout/StepDownProcess"/>
    <dgm:cxn modelId="{244214D5-3046-47D5-BD30-8F2A7F4117B8}" type="presParOf" srcId="{55DF7507-554D-4A32-B1A7-5A7255476F4D}" destId="{4A8426DE-A0DB-4A30-BFF0-18E6DD8E426B}" srcOrd="0" destOrd="0" presId="urn:microsoft.com/office/officeart/2005/8/layout/StepDownProcess"/>
    <dgm:cxn modelId="{A41F6BC0-CE95-42DD-8A56-410F513D5D44}" type="presParOf" srcId="{4A8426DE-A0DB-4A30-BFF0-18E6DD8E426B}" destId="{22FB3273-F1E6-4047-8D7A-9A92DB7A16C5}" srcOrd="0" destOrd="0" presId="urn:microsoft.com/office/officeart/2005/8/layout/StepDownProcess"/>
    <dgm:cxn modelId="{9BEAA8B5-AE03-41CB-8B19-0AE0C5F70260}" type="presParOf" srcId="{4A8426DE-A0DB-4A30-BFF0-18E6DD8E426B}" destId="{8A6CE15A-7869-446A-884D-44A8388EB0EB}" srcOrd="1" destOrd="0" presId="urn:microsoft.com/office/officeart/2005/8/layout/StepDownProcess"/>
    <dgm:cxn modelId="{A7A5295F-9AE0-40D9-9AEA-05EC5C728796}" type="presParOf" srcId="{4A8426DE-A0DB-4A30-BFF0-18E6DD8E426B}" destId="{94BC4284-D174-448E-B040-5EC813B447FB}" srcOrd="2" destOrd="0" presId="urn:microsoft.com/office/officeart/2005/8/layout/StepDownProcess"/>
    <dgm:cxn modelId="{DC01D486-6DB8-42E4-8F5D-19BE3F593CE6}" type="presParOf" srcId="{55DF7507-554D-4A32-B1A7-5A7255476F4D}" destId="{4CBD091B-EE73-4095-91F9-9ED578F5B826}" srcOrd="1" destOrd="0" presId="urn:microsoft.com/office/officeart/2005/8/layout/StepDownProcess"/>
    <dgm:cxn modelId="{A0836CAE-499D-49B1-9ED1-B68BA94591A8}" type="presParOf" srcId="{55DF7507-554D-4A32-B1A7-5A7255476F4D}" destId="{A99143AC-087D-4D1F-8404-1DECF7727CEF}" srcOrd="2" destOrd="0" presId="urn:microsoft.com/office/officeart/2005/8/layout/StepDownProcess"/>
    <dgm:cxn modelId="{6075883C-B770-468C-A945-47F264BA25CF}" type="presParOf" srcId="{A99143AC-087D-4D1F-8404-1DECF7727CEF}" destId="{9D4CA855-2BB8-4CC9-9424-FE4D60F3B4B6}" srcOrd="0" destOrd="0" presId="urn:microsoft.com/office/officeart/2005/8/layout/StepDownProcess"/>
    <dgm:cxn modelId="{0F119A96-204C-4128-B2F8-2A7DEAD21710}" type="presParOf" srcId="{A99143AC-087D-4D1F-8404-1DECF7727CEF}" destId="{85B53673-6590-459B-98E3-72A848962422}" srcOrd="1" destOrd="0" presId="urn:microsoft.com/office/officeart/2005/8/layout/StepDownProcess"/>
    <dgm:cxn modelId="{41849138-EAD0-4233-9F50-F240F87BB54E}" type="presParOf" srcId="{A99143AC-087D-4D1F-8404-1DECF7727CEF}" destId="{4CFCA195-1324-4D8E-B8BE-5C62ACBE3D2C}" srcOrd="2" destOrd="0" presId="urn:microsoft.com/office/officeart/2005/8/layout/StepDownProcess"/>
    <dgm:cxn modelId="{D1D8FDDA-3C45-4166-B31F-A143987E43A7}" type="presParOf" srcId="{55DF7507-554D-4A32-B1A7-5A7255476F4D}" destId="{6EC189E8-9D43-475E-91FD-66404B6B11AF}" srcOrd="3" destOrd="0" presId="urn:microsoft.com/office/officeart/2005/8/layout/StepDownProcess"/>
    <dgm:cxn modelId="{21F2A344-870B-4956-B9E7-8C63E266E67A}" type="presParOf" srcId="{55DF7507-554D-4A32-B1A7-5A7255476F4D}" destId="{6A4C11B8-7197-42E4-8DD7-0D9B1573BED3}" srcOrd="4" destOrd="0" presId="urn:microsoft.com/office/officeart/2005/8/layout/StepDownProcess"/>
    <dgm:cxn modelId="{821030E0-5DC4-47F2-85A7-1F3A6CF8F891}" type="presParOf" srcId="{6A4C11B8-7197-42E4-8DD7-0D9B1573BED3}" destId="{DAB48AFA-7A5E-4921-8F52-B28C2914EF81}" srcOrd="0" destOrd="0" presId="urn:microsoft.com/office/officeart/2005/8/layout/StepDownProcess"/>
    <dgm:cxn modelId="{474FF2A5-FADB-4DD0-B8F4-3957EE4110C2}" type="presParOf" srcId="{6A4C11B8-7197-42E4-8DD7-0D9B1573BED3}" destId="{E434C1FE-2FD6-44B8-8749-92C176EA186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A17AA8-E247-4599-9AEF-D20631C14D4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0424-DCF6-4678-8817-4967A01326E7}">
      <dgm:prSet phldrT="[Text]"/>
      <dgm:spPr/>
      <dgm:t>
        <a:bodyPr/>
        <a:lstStyle/>
        <a:p>
          <a:r>
            <a:rPr lang="en-US" dirty="0" smtClean="0"/>
            <a:t>Faculty Presentation</a:t>
          </a:r>
          <a:endParaRPr lang="en-US" dirty="0"/>
        </a:p>
      </dgm:t>
    </dgm:pt>
    <dgm:pt modelId="{DB5FB26C-1A25-4BA4-9879-C5482F3B0FFC}" type="parTrans" cxnId="{B4CF6D65-C805-485B-958C-49DA60B14C41}">
      <dgm:prSet/>
      <dgm:spPr/>
      <dgm:t>
        <a:bodyPr/>
        <a:lstStyle/>
        <a:p>
          <a:endParaRPr lang="en-US"/>
        </a:p>
      </dgm:t>
    </dgm:pt>
    <dgm:pt modelId="{FC6B59E5-1504-4FB4-AE5F-99727471457F}" type="sibTrans" cxnId="{B4CF6D65-C805-485B-958C-49DA60B14C41}">
      <dgm:prSet/>
      <dgm:spPr/>
      <dgm:t>
        <a:bodyPr/>
        <a:lstStyle/>
        <a:p>
          <a:endParaRPr lang="en-US"/>
        </a:p>
      </dgm:t>
    </dgm:pt>
    <dgm:pt modelId="{5D92098D-B062-4058-9C78-6C0FA453FAA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C9057B00-6058-49FE-948B-8AECC2DA6B23}" type="parTrans" cxnId="{72DD417D-A0D2-4478-B3F3-6802F1190ED6}">
      <dgm:prSet/>
      <dgm:spPr/>
      <dgm:t>
        <a:bodyPr/>
        <a:lstStyle/>
        <a:p>
          <a:endParaRPr lang="en-US"/>
        </a:p>
      </dgm:t>
    </dgm:pt>
    <dgm:pt modelId="{D0E1D9B7-36CB-4BAB-ACF3-47C42D83F2A2}" type="sibTrans" cxnId="{72DD417D-A0D2-4478-B3F3-6802F1190ED6}">
      <dgm:prSet/>
      <dgm:spPr/>
      <dgm:t>
        <a:bodyPr/>
        <a:lstStyle/>
        <a:p>
          <a:endParaRPr lang="en-US"/>
        </a:p>
      </dgm:t>
    </dgm:pt>
    <dgm:pt modelId="{DFAEEF20-4F17-4F63-96A7-97EDD16DD6D7}">
      <dgm:prSet phldrT="[Text]"/>
      <dgm:spPr/>
      <dgm:t>
        <a:bodyPr/>
        <a:lstStyle/>
        <a:p>
          <a:r>
            <a:rPr lang="en-US" dirty="0" smtClean="0"/>
            <a:t>Meet with Groups</a:t>
          </a:r>
          <a:endParaRPr lang="en-US" dirty="0"/>
        </a:p>
      </dgm:t>
    </dgm:pt>
    <dgm:pt modelId="{37029899-DFC1-4E0B-B78B-37E55D358ABC}" type="parTrans" cxnId="{88423DBB-4246-4601-876E-64A2B7FF2DBC}">
      <dgm:prSet/>
      <dgm:spPr/>
      <dgm:t>
        <a:bodyPr/>
        <a:lstStyle/>
        <a:p>
          <a:endParaRPr lang="en-US"/>
        </a:p>
      </dgm:t>
    </dgm:pt>
    <dgm:pt modelId="{71E67879-B6D0-47DE-A9F3-512BC496C188}" type="sibTrans" cxnId="{88423DBB-4246-4601-876E-64A2B7FF2DBC}">
      <dgm:prSet/>
      <dgm:spPr/>
      <dgm:t>
        <a:bodyPr/>
        <a:lstStyle/>
        <a:p>
          <a:endParaRPr lang="en-US"/>
        </a:p>
      </dgm:t>
    </dgm:pt>
    <dgm:pt modelId="{07F45AB7-FEFD-43ED-ACAC-4E985CF378F9}">
      <dgm:prSet phldrT="[Text]"/>
      <dgm:spPr/>
      <dgm:t>
        <a:bodyPr/>
        <a:lstStyle/>
        <a:p>
          <a:r>
            <a:rPr lang="en-US" dirty="0" smtClean="0"/>
            <a:t>Applications for Faculty/Academic Employment—Not Hired</a:t>
          </a:r>
          <a:endParaRPr lang="en-US" dirty="0"/>
        </a:p>
      </dgm:t>
    </dgm:pt>
    <dgm:pt modelId="{844168A0-6ABE-4E16-86B5-9F9D3AB8E90E}" type="parTrans" cxnId="{65629CE1-C437-4B2E-BA48-D857601FC861}">
      <dgm:prSet/>
      <dgm:spPr/>
      <dgm:t>
        <a:bodyPr/>
        <a:lstStyle/>
        <a:p>
          <a:endParaRPr lang="en-US"/>
        </a:p>
      </dgm:t>
    </dgm:pt>
    <dgm:pt modelId="{239EB1E5-F60D-4C0E-9839-D713886E3383}" type="sibTrans" cxnId="{65629CE1-C437-4B2E-BA48-D857601FC861}">
      <dgm:prSet/>
      <dgm:spPr/>
      <dgm:t>
        <a:bodyPr/>
        <a:lstStyle/>
        <a:p>
          <a:endParaRPr lang="en-US"/>
        </a:p>
      </dgm:t>
    </dgm:pt>
    <dgm:pt modelId="{722BE46F-C20E-4734-AAF1-57718504C37E}">
      <dgm:prSet phldrT="[Text]"/>
      <dgm:spPr/>
      <dgm:t>
        <a:bodyPr/>
        <a:lstStyle/>
        <a:p>
          <a:r>
            <a:rPr lang="en-US" dirty="0" smtClean="0"/>
            <a:t>Comments </a:t>
          </a:r>
          <a:endParaRPr lang="en-US" dirty="0"/>
        </a:p>
      </dgm:t>
    </dgm:pt>
    <dgm:pt modelId="{9D0833FE-52DA-4C39-B46A-CCBA81A5844B}" type="parTrans" cxnId="{B5162200-3B2D-4ACA-B8E4-2CC8A9374F7A}">
      <dgm:prSet/>
      <dgm:spPr/>
      <dgm:t>
        <a:bodyPr/>
        <a:lstStyle/>
        <a:p>
          <a:endParaRPr lang="en-US"/>
        </a:p>
      </dgm:t>
    </dgm:pt>
    <dgm:pt modelId="{4BE07D00-425B-40B4-825A-A04C315A10FA}" type="sibTrans" cxnId="{B5162200-3B2D-4ACA-B8E4-2CC8A9374F7A}">
      <dgm:prSet/>
      <dgm:spPr/>
      <dgm:t>
        <a:bodyPr/>
        <a:lstStyle/>
        <a:p>
          <a:endParaRPr lang="en-US"/>
        </a:p>
      </dgm:t>
    </dgm:pt>
    <dgm:pt modelId="{EB22B870-4396-4A07-AD0A-17D63595937B}">
      <dgm:prSet phldrT="[Text]"/>
      <dgm:spPr/>
      <dgm:t>
        <a:bodyPr/>
        <a:lstStyle/>
        <a:p>
          <a:r>
            <a:rPr lang="en-US" dirty="0" smtClean="0"/>
            <a:t>Search Committee Record</a:t>
          </a:r>
          <a:endParaRPr lang="en-US" dirty="0"/>
        </a:p>
      </dgm:t>
    </dgm:pt>
    <dgm:pt modelId="{AFA8A1D5-E28A-40CD-9573-D157423A9BDA}" type="parTrans" cxnId="{C068EC84-3A47-492D-8DCD-8981D30205CA}">
      <dgm:prSet/>
      <dgm:spPr/>
      <dgm:t>
        <a:bodyPr/>
        <a:lstStyle/>
        <a:p>
          <a:endParaRPr lang="en-US"/>
        </a:p>
      </dgm:t>
    </dgm:pt>
    <dgm:pt modelId="{88A83986-4EB2-4F3F-85FC-5596F0E02E81}" type="sibTrans" cxnId="{C068EC84-3A47-492D-8DCD-8981D30205CA}">
      <dgm:prSet/>
      <dgm:spPr/>
      <dgm:t>
        <a:bodyPr/>
        <a:lstStyle/>
        <a:p>
          <a:endParaRPr lang="en-US"/>
        </a:p>
      </dgm:t>
    </dgm:pt>
    <dgm:pt modelId="{55DF7507-554D-4A32-B1A7-5A7255476F4D}" type="pres">
      <dgm:prSet presAssocID="{61A17AA8-E247-4599-9AEF-D20631C14D4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A8426DE-A0DB-4A30-BFF0-18E6DD8E426B}" type="pres">
      <dgm:prSet presAssocID="{28430424-DCF6-4678-8817-4967A01326E7}" presName="composite" presStyleCnt="0"/>
      <dgm:spPr/>
    </dgm:pt>
    <dgm:pt modelId="{22FB3273-F1E6-4047-8D7A-9A92DB7A16C5}" type="pres">
      <dgm:prSet presAssocID="{28430424-DCF6-4678-8817-4967A01326E7}" presName="bentUpArrow1" presStyleLbl="alignImgPlace1" presStyleIdx="0" presStyleCnt="2"/>
      <dgm:spPr/>
    </dgm:pt>
    <dgm:pt modelId="{8A6CE15A-7869-446A-884D-44A8388EB0EB}" type="pres">
      <dgm:prSet presAssocID="{28430424-DCF6-4678-8817-4967A01326E7}" presName="ParentText" presStyleLbl="node1" presStyleIdx="0" presStyleCnt="3" custLinFactNeighborY="-18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C4284-D174-448E-B040-5EC813B447FB}" type="pres">
      <dgm:prSet presAssocID="{28430424-DCF6-4678-8817-4967A01326E7}" presName="ChildText" presStyleLbl="revTx" presStyleIdx="0" presStyleCnt="3" custScaleX="278570" custScaleY="88407" custLinFactNeighborX="98473" custLinFactNeighborY="54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091B-EE73-4095-91F9-9ED578F5B826}" type="pres">
      <dgm:prSet presAssocID="{FC6B59E5-1504-4FB4-AE5F-99727471457F}" presName="sibTrans" presStyleCnt="0"/>
      <dgm:spPr/>
    </dgm:pt>
    <dgm:pt modelId="{A99143AC-087D-4D1F-8404-1DECF7727CEF}" type="pres">
      <dgm:prSet presAssocID="{DFAEEF20-4F17-4F63-96A7-97EDD16DD6D7}" presName="composite" presStyleCnt="0"/>
      <dgm:spPr/>
    </dgm:pt>
    <dgm:pt modelId="{9D4CA855-2BB8-4CC9-9424-FE4D60F3B4B6}" type="pres">
      <dgm:prSet presAssocID="{DFAEEF20-4F17-4F63-96A7-97EDD16DD6D7}" presName="bentUpArrow1" presStyleLbl="alignImgPlace1" presStyleIdx="1" presStyleCnt="2"/>
      <dgm:spPr/>
    </dgm:pt>
    <dgm:pt modelId="{85B53673-6590-459B-98E3-72A848962422}" type="pres">
      <dgm:prSet presAssocID="{DFAEEF20-4F17-4F63-96A7-97EDD16DD6D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CA195-1324-4D8E-B8BE-5C62ACBE3D2C}" type="pres">
      <dgm:prSet presAssocID="{DFAEEF20-4F17-4F63-96A7-97EDD16DD6D7}" presName="ChildText" presStyleLbl="revTx" presStyleIdx="1" presStyleCnt="3" custScaleX="213182" custLinFactNeighborX="73023" custLinFactNeighborY="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189E8-9D43-475E-91FD-66404B6B11AF}" type="pres">
      <dgm:prSet presAssocID="{71E67879-B6D0-47DE-A9F3-512BC496C188}" presName="sibTrans" presStyleCnt="0"/>
      <dgm:spPr/>
    </dgm:pt>
    <dgm:pt modelId="{6A4C11B8-7197-42E4-8DD7-0D9B1573BED3}" type="pres">
      <dgm:prSet presAssocID="{722BE46F-C20E-4734-AAF1-57718504C37E}" presName="composite" presStyleCnt="0"/>
      <dgm:spPr/>
    </dgm:pt>
    <dgm:pt modelId="{DAB48AFA-7A5E-4921-8F52-B28C2914EF81}" type="pres">
      <dgm:prSet presAssocID="{722BE46F-C20E-4734-AAF1-57718504C37E}" presName="ParentText" presStyleLbl="node1" presStyleIdx="2" presStyleCnt="3" custLinFactNeighborX="-7342" custLinFactNeighborY="17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C1FE-2FD6-44B8-8749-92C176EA186B}" type="pres">
      <dgm:prSet presAssocID="{722BE46F-C20E-4734-AAF1-57718504C37E}" presName="FinalChildText" presStyleLbl="revTx" presStyleIdx="2" presStyleCnt="3" custScaleX="177527" custScaleY="90859" custLinFactNeighborX="37555" custLinFactNeighborY="-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CF6D65-C805-485B-958C-49DA60B14C41}" srcId="{61A17AA8-E247-4599-9AEF-D20631C14D43}" destId="{28430424-DCF6-4678-8817-4967A01326E7}" srcOrd="0" destOrd="0" parTransId="{DB5FB26C-1A25-4BA4-9879-C5482F3B0FFC}" sibTransId="{FC6B59E5-1504-4FB4-AE5F-99727471457F}"/>
    <dgm:cxn modelId="{C068EC84-3A47-492D-8DCD-8981D30205CA}" srcId="{722BE46F-C20E-4734-AAF1-57718504C37E}" destId="{EB22B870-4396-4A07-AD0A-17D63595937B}" srcOrd="0" destOrd="0" parTransId="{AFA8A1D5-E28A-40CD-9573-D157423A9BDA}" sibTransId="{88A83986-4EB2-4F3F-85FC-5596F0E02E81}"/>
    <dgm:cxn modelId="{5B294EA9-552C-42D1-A8CC-1430FA5B017D}" type="presOf" srcId="{EB22B870-4396-4A07-AD0A-17D63595937B}" destId="{E434C1FE-2FD6-44B8-8749-92C176EA186B}" srcOrd="0" destOrd="0" presId="urn:microsoft.com/office/officeart/2005/8/layout/StepDownProcess"/>
    <dgm:cxn modelId="{72DD417D-A0D2-4478-B3F3-6802F1190ED6}" srcId="{28430424-DCF6-4678-8817-4967A01326E7}" destId="{5D92098D-B062-4058-9C78-6C0FA453FAA9}" srcOrd="0" destOrd="0" parTransId="{C9057B00-6058-49FE-948B-8AECC2DA6B23}" sibTransId="{D0E1D9B7-36CB-4BAB-ACF3-47C42D83F2A2}"/>
    <dgm:cxn modelId="{BF152518-7F1B-4C1E-9491-77AEF3547A57}" type="presOf" srcId="{07F45AB7-FEFD-43ED-ACAC-4E985CF378F9}" destId="{4CFCA195-1324-4D8E-B8BE-5C62ACBE3D2C}" srcOrd="0" destOrd="0" presId="urn:microsoft.com/office/officeart/2005/8/layout/StepDownProcess"/>
    <dgm:cxn modelId="{65629CE1-C437-4B2E-BA48-D857601FC861}" srcId="{DFAEEF20-4F17-4F63-96A7-97EDD16DD6D7}" destId="{07F45AB7-FEFD-43ED-ACAC-4E985CF378F9}" srcOrd="0" destOrd="0" parTransId="{844168A0-6ABE-4E16-86B5-9F9D3AB8E90E}" sibTransId="{239EB1E5-F60D-4C0E-9839-D713886E3383}"/>
    <dgm:cxn modelId="{23776137-FA2E-4DC2-B9C7-504F6605EA6D}" type="presOf" srcId="{61A17AA8-E247-4599-9AEF-D20631C14D43}" destId="{55DF7507-554D-4A32-B1A7-5A7255476F4D}" srcOrd="0" destOrd="0" presId="urn:microsoft.com/office/officeart/2005/8/layout/StepDownProcess"/>
    <dgm:cxn modelId="{88423DBB-4246-4601-876E-64A2B7FF2DBC}" srcId="{61A17AA8-E247-4599-9AEF-D20631C14D43}" destId="{DFAEEF20-4F17-4F63-96A7-97EDD16DD6D7}" srcOrd="1" destOrd="0" parTransId="{37029899-DFC1-4E0B-B78B-37E55D358ABC}" sibTransId="{71E67879-B6D0-47DE-A9F3-512BC496C188}"/>
    <dgm:cxn modelId="{E6B17B6C-EEA1-4960-8361-E8F50FDFA614}" type="presOf" srcId="{5D92098D-B062-4058-9C78-6C0FA453FAA9}" destId="{94BC4284-D174-448E-B040-5EC813B447FB}" srcOrd="0" destOrd="0" presId="urn:microsoft.com/office/officeart/2005/8/layout/StepDownProcess"/>
    <dgm:cxn modelId="{93E979FE-EDBF-44C6-903F-E06FDFFFD9D6}" type="presOf" srcId="{28430424-DCF6-4678-8817-4967A01326E7}" destId="{8A6CE15A-7869-446A-884D-44A8388EB0EB}" srcOrd="0" destOrd="0" presId="urn:microsoft.com/office/officeart/2005/8/layout/StepDownProcess"/>
    <dgm:cxn modelId="{F41532BF-1077-4C71-80A2-14775B7924F4}" type="presOf" srcId="{722BE46F-C20E-4734-AAF1-57718504C37E}" destId="{DAB48AFA-7A5E-4921-8F52-B28C2914EF81}" srcOrd="0" destOrd="0" presId="urn:microsoft.com/office/officeart/2005/8/layout/StepDownProcess"/>
    <dgm:cxn modelId="{A77D49EE-1344-4FDE-8874-C6487B6D5F87}" type="presOf" srcId="{DFAEEF20-4F17-4F63-96A7-97EDD16DD6D7}" destId="{85B53673-6590-459B-98E3-72A848962422}" srcOrd="0" destOrd="0" presId="urn:microsoft.com/office/officeart/2005/8/layout/StepDownProcess"/>
    <dgm:cxn modelId="{B5162200-3B2D-4ACA-B8E4-2CC8A9374F7A}" srcId="{61A17AA8-E247-4599-9AEF-D20631C14D43}" destId="{722BE46F-C20E-4734-AAF1-57718504C37E}" srcOrd="2" destOrd="0" parTransId="{9D0833FE-52DA-4C39-B46A-CCBA81A5844B}" sibTransId="{4BE07D00-425B-40B4-825A-A04C315A10FA}"/>
    <dgm:cxn modelId="{8CC72547-21BE-4750-BFCF-6D08FB5E0CAF}" type="presParOf" srcId="{55DF7507-554D-4A32-B1A7-5A7255476F4D}" destId="{4A8426DE-A0DB-4A30-BFF0-18E6DD8E426B}" srcOrd="0" destOrd="0" presId="urn:microsoft.com/office/officeart/2005/8/layout/StepDownProcess"/>
    <dgm:cxn modelId="{7EF9356E-B939-4261-BB60-5AB7119A7CEA}" type="presParOf" srcId="{4A8426DE-A0DB-4A30-BFF0-18E6DD8E426B}" destId="{22FB3273-F1E6-4047-8D7A-9A92DB7A16C5}" srcOrd="0" destOrd="0" presId="urn:microsoft.com/office/officeart/2005/8/layout/StepDownProcess"/>
    <dgm:cxn modelId="{1DBCB543-D8F7-445C-9A3E-4B8AA19BF7BA}" type="presParOf" srcId="{4A8426DE-A0DB-4A30-BFF0-18E6DD8E426B}" destId="{8A6CE15A-7869-446A-884D-44A8388EB0EB}" srcOrd="1" destOrd="0" presId="urn:microsoft.com/office/officeart/2005/8/layout/StepDownProcess"/>
    <dgm:cxn modelId="{A4407D9A-0875-44FC-9702-13710C32DB56}" type="presParOf" srcId="{4A8426DE-A0DB-4A30-BFF0-18E6DD8E426B}" destId="{94BC4284-D174-448E-B040-5EC813B447FB}" srcOrd="2" destOrd="0" presId="urn:microsoft.com/office/officeart/2005/8/layout/StepDownProcess"/>
    <dgm:cxn modelId="{322F2387-0C69-42CC-BA5B-9FB9FD315E10}" type="presParOf" srcId="{55DF7507-554D-4A32-B1A7-5A7255476F4D}" destId="{4CBD091B-EE73-4095-91F9-9ED578F5B826}" srcOrd="1" destOrd="0" presId="urn:microsoft.com/office/officeart/2005/8/layout/StepDownProcess"/>
    <dgm:cxn modelId="{80089AD5-9590-4910-B8E3-B4B8116CE8E9}" type="presParOf" srcId="{55DF7507-554D-4A32-B1A7-5A7255476F4D}" destId="{A99143AC-087D-4D1F-8404-1DECF7727CEF}" srcOrd="2" destOrd="0" presId="urn:microsoft.com/office/officeart/2005/8/layout/StepDownProcess"/>
    <dgm:cxn modelId="{FDDDF768-EE9B-47E6-8130-7F326B63C9E3}" type="presParOf" srcId="{A99143AC-087D-4D1F-8404-1DECF7727CEF}" destId="{9D4CA855-2BB8-4CC9-9424-FE4D60F3B4B6}" srcOrd="0" destOrd="0" presId="urn:microsoft.com/office/officeart/2005/8/layout/StepDownProcess"/>
    <dgm:cxn modelId="{E16CA6E8-8161-4C79-BA78-293C201CC500}" type="presParOf" srcId="{A99143AC-087D-4D1F-8404-1DECF7727CEF}" destId="{85B53673-6590-459B-98E3-72A848962422}" srcOrd="1" destOrd="0" presId="urn:microsoft.com/office/officeart/2005/8/layout/StepDownProcess"/>
    <dgm:cxn modelId="{692E79DA-084B-45C0-84BD-58DED97D8921}" type="presParOf" srcId="{A99143AC-087D-4D1F-8404-1DECF7727CEF}" destId="{4CFCA195-1324-4D8E-B8BE-5C62ACBE3D2C}" srcOrd="2" destOrd="0" presId="urn:microsoft.com/office/officeart/2005/8/layout/StepDownProcess"/>
    <dgm:cxn modelId="{61A41C9C-3F53-48DB-8738-29374CFBC5FC}" type="presParOf" srcId="{55DF7507-554D-4A32-B1A7-5A7255476F4D}" destId="{6EC189E8-9D43-475E-91FD-66404B6B11AF}" srcOrd="3" destOrd="0" presId="urn:microsoft.com/office/officeart/2005/8/layout/StepDownProcess"/>
    <dgm:cxn modelId="{E1D6AAAB-FB86-48EA-9537-BF4CF8083378}" type="presParOf" srcId="{55DF7507-554D-4A32-B1A7-5A7255476F4D}" destId="{6A4C11B8-7197-42E4-8DD7-0D9B1573BED3}" srcOrd="4" destOrd="0" presId="urn:microsoft.com/office/officeart/2005/8/layout/StepDownProcess"/>
    <dgm:cxn modelId="{4002866E-A4D8-4538-A013-D1A28F5F0036}" type="presParOf" srcId="{6A4C11B8-7197-42E4-8DD7-0D9B1573BED3}" destId="{DAB48AFA-7A5E-4921-8F52-B28C2914EF81}" srcOrd="0" destOrd="0" presId="urn:microsoft.com/office/officeart/2005/8/layout/StepDownProcess"/>
    <dgm:cxn modelId="{1CF40A42-91CD-460F-8584-86D8FD20F285}" type="presParOf" srcId="{6A4C11B8-7197-42E4-8DD7-0D9B1573BED3}" destId="{E434C1FE-2FD6-44B8-8749-92C176EA186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A17AA8-E247-4599-9AEF-D20631C14D4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430424-DCF6-4678-8817-4967A01326E7}">
      <dgm:prSet phldrT="[Text]"/>
      <dgm:spPr/>
      <dgm:t>
        <a:bodyPr/>
        <a:lstStyle/>
        <a:p>
          <a:r>
            <a:rPr lang="en-US" dirty="0" smtClean="0"/>
            <a:t>Offer Letter</a:t>
          </a:r>
          <a:endParaRPr lang="en-US" dirty="0"/>
        </a:p>
      </dgm:t>
    </dgm:pt>
    <dgm:pt modelId="{DB5FB26C-1A25-4BA4-9879-C5482F3B0FFC}" type="parTrans" cxnId="{B4CF6D65-C805-485B-958C-49DA60B14C41}">
      <dgm:prSet/>
      <dgm:spPr/>
      <dgm:t>
        <a:bodyPr/>
        <a:lstStyle/>
        <a:p>
          <a:endParaRPr lang="en-US"/>
        </a:p>
      </dgm:t>
    </dgm:pt>
    <dgm:pt modelId="{FC6B59E5-1504-4FB4-AE5F-99727471457F}" type="sibTrans" cxnId="{B4CF6D65-C805-485B-958C-49DA60B14C41}">
      <dgm:prSet/>
      <dgm:spPr/>
      <dgm:t>
        <a:bodyPr/>
        <a:lstStyle/>
        <a:p>
          <a:endParaRPr lang="en-US"/>
        </a:p>
      </dgm:t>
    </dgm:pt>
    <dgm:pt modelId="{5D92098D-B062-4058-9C78-6C0FA453FAA9}">
      <dgm:prSet phldrT="[Text]"/>
      <dgm:spPr/>
      <dgm:t>
        <a:bodyPr/>
        <a:lstStyle/>
        <a:p>
          <a:r>
            <a:rPr lang="en-US" dirty="0" smtClean="0"/>
            <a:t>Appointment Packet</a:t>
          </a:r>
          <a:endParaRPr lang="en-US" dirty="0"/>
        </a:p>
      </dgm:t>
    </dgm:pt>
    <dgm:pt modelId="{C9057B00-6058-49FE-948B-8AECC2DA6B23}" type="parTrans" cxnId="{72DD417D-A0D2-4478-B3F3-6802F1190ED6}">
      <dgm:prSet/>
      <dgm:spPr/>
      <dgm:t>
        <a:bodyPr/>
        <a:lstStyle/>
        <a:p>
          <a:endParaRPr lang="en-US"/>
        </a:p>
      </dgm:t>
    </dgm:pt>
    <dgm:pt modelId="{D0E1D9B7-36CB-4BAB-ACF3-47C42D83F2A2}" type="sibTrans" cxnId="{72DD417D-A0D2-4478-B3F3-6802F1190ED6}">
      <dgm:prSet/>
      <dgm:spPr/>
      <dgm:t>
        <a:bodyPr/>
        <a:lstStyle/>
        <a:p>
          <a:endParaRPr lang="en-US"/>
        </a:p>
      </dgm:t>
    </dgm:pt>
    <dgm:pt modelId="{DFAEEF20-4F17-4F63-96A7-97EDD16DD6D7}">
      <dgm:prSet phldrT="[Text]"/>
      <dgm:spPr/>
      <dgm:t>
        <a:bodyPr/>
        <a:lstStyle/>
        <a:p>
          <a:r>
            <a:rPr lang="en-US" dirty="0" smtClean="0"/>
            <a:t>Negotiation</a:t>
          </a:r>
          <a:endParaRPr lang="en-US" dirty="0"/>
        </a:p>
      </dgm:t>
    </dgm:pt>
    <dgm:pt modelId="{37029899-DFC1-4E0B-B78B-37E55D358ABC}" type="parTrans" cxnId="{88423DBB-4246-4601-876E-64A2B7FF2DBC}">
      <dgm:prSet/>
      <dgm:spPr/>
      <dgm:t>
        <a:bodyPr/>
        <a:lstStyle/>
        <a:p>
          <a:endParaRPr lang="en-US"/>
        </a:p>
      </dgm:t>
    </dgm:pt>
    <dgm:pt modelId="{71E67879-B6D0-47DE-A9F3-512BC496C188}" type="sibTrans" cxnId="{88423DBB-4246-4601-876E-64A2B7FF2DBC}">
      <dgm:prSet/>
      <dgm:spPr/>
      <dgm:t>
        <a:bodyPr/>
        <a:lstStyle/>
        <a:p>
          <a:endParaRPr lang="en-US"/>
        </a:p>
      </dgm:t>
    </dgm:pt>
    <dgm:pt modelId="{07F45AB7-FEFD-43ED-ACAC-4E985CF378F9}">
      <dgm:prSet phldrT="[Text]"/>
      <dgm:spPr/>
      <dgm:t>
        <a:bodyPr/>
        <a:lstStyle/>
        <a:p>
          <a:r>
            <a:rPr lang="en-US" dirty="0" smtClean="0"/>
            <a:t>Appointment Packet</a:t>
          </a:r>
          <a:endParaRPr lang="en-US" dirty="0"/>
        </a:p>
      </dgm:t>
    </dgm:pt>
    <dgm:pt modelId="{844168A0-6ABE-4E16-86B5-9F9D3AB8E90E}" type="parTrans" cxnId="{65629CE1-C437-4B2E-BA48-D857601FC861}">
      <dgm:prSet/>
      <dgm:spPr/>
      <dgm:t>
        <a:bodyPr/>
        <a:lstStyle/>
        <a:p>
          <a:endParaRPr lang="en-US"/>
        </a:p>
      </dgm:t>
    </dgm:pt>
    <dgm:pt modelId="{239EB1E5-F60D-4C0E-9839-D713886E3383}" type="sibTrans" cxnId="{65629CE1-C437-4B2E-BA48-D857601FC861}">
      <dgm:prSet/>
      <dgm:spPr/>
      <dgm:t>
        <a:bodyPr/>
        <a:lstStyle/>
        <a:p>
          <a:endParaRPr lang="en-US"/>
        </a:p>
      </dgm:t>
    </dgm:pt>
    <dgm:pt modelId="{722BE46F-C20E-4734-AAF1-57718504C37E}">
      <dgm:prSet phldrT="[Text]"/>
      <dgm:spPr/>
      <dgm:t>
        <a:bodyPr/>
        <a:lstStyle/>
        <a:p>
          <a:r>
            <a:rPr lang="en-US" dirty="0" smtClean="0"/>
            <a:t>Acceptance </a:t>
          </a:r>
          <a:endParaRPr lang="en-US" dirty="0"/>
        </a:p>
      </dgm:t>
    </dgm:pt>
    <dgm:pt modelId="{9D0833FE-52DA-4C39-B46A-CCBA81A5844B}" type="parTrans" cxnId="{B5162200-3B2D-4ACA-B8E4-2CC8A9374F7A}">
      <dgm:prSet/>
      <dgm:spPr/>
      <dgm:t>
        <a:bodyPr/>
        <a:lstStyle/>
        <a:p>
          <a:endParaRPr lang="en-US"/>
        </a:p>
      </dgm:t>
    </dgm:pt>
    <dgm:pt modelId="{4BE07D00-425B-40B4-825A-A04C315A10FA}" type="sibTrans" cxnId="{B5162200-3B2D-4ACA-B8E4-2CC8A9374F7A}">
      <dgm:prSet/>
      <dgm:spPr/>
      <dgm:t>
        <a:bodyPr/>
        <a:lstStyle/>
        <a:p>
          <a:endParaRPr lang="en-US"/>
        </a:p>
      </dgm:t>
    </dgm:pt>
    <dgm:pt modelId="{EB22B870-4396-4A07-AD0A-17D63595937B}">
      <dgm:prSet phldrT="[Text]" custT="1"/>
      <dgm:spPr/>
      <dgm:t>
        <a:bodyPr/>
        <a:lstStyle/>
        <a:p>
          <a:r>
            <a:rPr lang="en-US" sz="2400" dirty="0" smtClean="0"/>
            <a:t>Appointment Packet</a:t>
          </a:r>
          <a:endParaRPr lang="en-US" sz="2400" dirty="0"/>
        </a:p>
      </dgm:t>
    </dgm:pt>
    <dgm:pt modelId="{AFA8A1D5-E28A-40CD-9573-D157423A9BDA}" type="parTrans" cxnId="{C068EC84-3A47-492D-8DCD-8981D30205CA}">
      <dgm:prSet/>
      <dgm:spPr/>
      <dgm:t>
        <a:bodyPr/>
        <a:lstStyle/>
        <a:p>
          <a:endParaRPr lang="en-US"/>
        </a:p>
      </dgm:t>
    </dgm:pt>
    <dgm:pt modelId="{88A83986-4EB2-4F3F-85FC-5596F0E02E81}" type="sibTrans" cxnId="{C068EC84-3A47-492D-8DCD-8981D30205CA}">
      <dgm:prSet/>
      <dgm:spPr/>
      <dgm:t>
        <a:bodyPr/>
        <a:lstStyle/>
        <a:p>
          <a:endParaRPr lang="en-US"/>
        </a:p>
      </dgm:t>
    </dgm:pt>
    <dgm:pt modelId="{55DF7507-554D-4A32-B1A7-5A7255476F4D}" type="pres">
      <dgm:prSet presAssocID="{61A17AA8-E247-4599-9AEF-D20631C14D4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A8426DE-A0DB-4A30-BFF0-18E6DD8E426B}" type="pres">
      <dgm:prSet presAssocID="{28430424-DCF6-4678-8817-4967A01326E7}" presName="composite" presStyleCnt="0"/>
      <dgm:spPr/>
    </dgm:pt>
    <dgm:pt modelId="{22FB3273-F1E6-4047-8D7A-9A92DB7A16C5}" type="pres">
      <dgm:prSet presAssocID="{28430424-DCF6-4678-8817-4967A01326E7}" presName="bentUpArrow1" presStyleLbl="alignImgPlace1" presStyleIdx="0" presStyleCnt="2"/>
      <dgm:spPr/>
    </dgm:pt>
    <dgm:pt modelId="{8A6CE15A-7869-446A-884D-44A8388EB0EB}" type="pres">
      <dgm:prSet presAssocID="{28430424-DCF6-4678-8817-4967A01326E7}" presName="ParentText" presStyleLbl="node1" presStyleIdx="0" presStyleCnt="3" custLinFactNeighborY="-18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C4284-D174-448E-B040-5EC813B447FB}" type="pres">
      <dgm:prSet presAssocID="{28430424-DCF6-4678-8817-4967A01326E7}" presName="ChildText" presStyleLbl="revTx" presStyleIdx="0" presStyleCnt="3" custScaleX="278570" custScaleY="88407" custLinFactNeighborX="98473" custLinFactNeighborY="54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BD091B-EE73-4095-91F9-9ED578F5B826}" type="pres">
      <dgm:prSet presAssocID="{FC6B59E5-1504-4FB4-AE5F-99727471457F}" presName="sibTrans" presStyleCnt="0"/>
      <dgm:spPr/>
    </dgm:pt>
    <dgm:pt modelId="{A99143AC-087D-4D1F-8404-1DECF7727CEF}" type="pres">
      <dgm:prSet presAssocID="{DFAEEF20-4F17-4F63-96A7-97EDD16DD6D7}" presName="composite" presStyleCnt="0"/>
      <dgm:spPr/>
    </dgm:pt>
    <dgm:pt modelId="{9D4CA855-2BB8-4CC9-9424-FE4D60F3B4B6}" type="pres">
      <dgm:prSet presAssocID="{DFAEEF20-4F17-4F63-96A7-97EDD16DD6D7}" presName="bentUpArrow1" presStyleLbl="alignImgPlace1" presStyleIdx="1" presStyleCnt="2"/>
      <dgm:spPr/>
    </dgm:pt>
    <dgm:pt modelId="{85B53673-6590-459B-98E3-72A848962422}" type="pres">
      <dgm:prSet presAssocID="{DFAEEF20-4F17-4F63-96A7-97EDD16DD6D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CA195-1324-4D8E-B8BE-5C62ACBE3D2C}" type="pres">
      <dgm:prSet presAssocID="{DFAEEF20-4F17-4F63-96A7-97EDD16DD6D7}" presName="ChildText" presStyleLbl="revTx" presStyleIdx="1" presStyleCnt="3" custScaleX="213182" custLinFactNeighborX="73023" custLinFactNeighborY="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189E8-9D43-475E-91FD-66404B6B11AF}" type="pres">
      <dgm:prSet presAssocID="{71E67879-B6D0-47DE-A9F3-512BC496C188}" presName="sibTrans" presStyleCnt="0"/>
      <dgm:spPr/>
    </dgm:pt>
    <dgm:pt modelId="{6A4C11B8-7197-42E4-8DD7-0D9B1573BED3}" type="pres">
      <dgm:prSet presAssocID="{722BE46F-C20E-4734-AAF1-57718504C37E}" presName="composite" presStyleCnt="0"/>
      <dgm:spPr/>
    </dgm:pt>
    <dgm:pt modelId="{DAB48AFA-7A5E-4921-8F52-B28C2914EF81}" type="pres">
      <dgm:prSet presAssocID="{722BE46F-C20E-4734-AAF1-57718504C37E}" presName="ParentText" presStyleLbl="node1" presStyleIdx="2" presStyleCnt="3" custLinFactNeighborX="-7342" custLinFactNeighborY="17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C1FE-2FD6-44B8-8749-92C176EA186B}" type="pres">
      <dgm:prSet presAssocID="{722BE46F-C20E-4734-AAF1-57718504C37E}" presName="FinalChildText" presStyleLbl="revTx" presStyleIdx="2" presStyleCnt="3" custScaleX="177527" custScaleY="90859" custLinFactNeighborX="37555" custLinFactNeighborY="-26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CF6D65-C805-485B-958C-49DA60B14C41}" srcId="{61A17AA8-E247-4599-9AEF-D20631C14D43}" destId="{28430424-DCF6-4678-8817-4967A01326E7}" srcOrd="0" destOrd="0" parTransId="{DB5FB26C-1A25-4BA4-9879-C5482F3B0FFC}" sibTransId="{FC6B59E5-1504-4FB4-AE5F-99727471457F}"/>
    <dgm:cxn modelId="{C068EC84-3A47-492D-8DCD-8981D30205CA}" srcId="{722BE46F-C20E-4734-AAF1-57718504C37E}" destId="{EB22B870-4396-4A07-AD0A-17D63595937B}" srcOrd="0" destOrd="0" parTransId="{AFA8A1D5-E28A-40CD-9573-D157423A9BDA}" sibTransId="{88A83986-4EB2-4F3F-85FC-5596F0E02E81}"/>
    <dgm:cxn modelId="{1135A832-C32D-447F-95A0-5E6DE94E2DE7}" type="presOf" srcId="{61A17AA8-E247-4599-9AEF-D20631C14D43}" destId="{55DF7507-554D-4A32-B1A7-5A7255476F4D}" srcOrd="0" destOrd="0" presId="urn:microsoft.com/office/officeart/2005/8/layout/StepDownProcess"/>
    <dgm:cxn modelId="{72DD417D-A0D2-4478-B3F3-6802F1190ED6}" srcId="{28430424-DCF6-4678-8817-4967A01326E7}" destId="{5D92098D-B062-4058-9C78-6C0FA453FAA9}" srcOrd="0" destOrd="0" parTransId="{C9057B00-6058-49FE-948B-8AECC2DA6B23}" sibTransId="{D0E1D9B7-36CB-4BAB-ACF3-47C42D83F2A2}"/>
    <dgm:cxn modelId="{65629CE1-C437-4B2E-BA48-D857601FC861}" srcId="{DFAEEF20-4F17-4F63-96A7-97EDD16DD6D7}" destId="{07F45AB7-FEFD-43ED-ACAC-4E985CF378F9}" srcOrd="0" destOrd="0" parTransId="{844168A0-6ABE-4E16-86B5-9F9D3AB8E90E}" sibTransId="{239EB1E5-F60D-4C0E-9839-D713886E3383}"/>
    <dgm:cxn modelId="{88423DBB-4246-4601-876E-64A2B7FF2DBC}" srcId="{61A17AA8-E247-4599-9AEF-D20631C14D43}" destId="{DFAEEF20-4F17-4F63-96A7-97EDD16DD6D7}" srcOrd="1" destOrd="0" parTransId="{37029899-DFC1-4E0B-B78B-37E55D358ABC}" sibTransId="{71E67879-B6D0-47DE-A9F3-512BC496C188}"/>
    <dgm:cxn modelId="{35209F1B-7751-416F-AF7A-94DCF3374342}" type="presOf" srcId="{28430424-DCF6-4678-8817-4967A01326E7}" destId="{8A6CE15A-7869-446A-884D-44A8388EB0EB}" srcOrd="0" destOrd="0" presId="urn:microsoft.com/office/officeart/2005/8/layout/StepDownProcess"/>
    <dgm:cxn modelId="{E737BB56-B523-4FB6-AF34-12389F47B52C}" type="presOf" srcId="{07F45AB7-FEFD-43ED-ACAC-4E985CF378F9}" destId="{4CFCA195-1324-4D8E-B8BE-5C62ACBE3D2C}" srcOrd="0" destOrd="0" presId="urn:microsoft.com/office/officeart/2005/8/layout/StepDownProcess"/>
    <dgm:cxn modelId="{F7E5C3DF-F3AF-4754-AFBB-0E31A6452F58}" type="presOf" srcId="{DFAEEF20-4F17-4F63-96A7-97EDD16DD6D7}" destId="{85B53673-6590-459B-98E3-72A848962422}" srcOrd="0" destOrd="0" presId="urn:microsoft.com/office/officeart/2005/8/layout/StepDownProcess"/>
    <dgm:cxn modelId="{CDB6A135-4918-4CA7-B104-41CA019B3848}" type="presOf" srcId="{5D92098D-B062-4058-9C78-6C0FA453FAA9}" destId="{94BC4284-D174-448E-B040-5EC813B447FB}" srcOrd="0" destOrd="0" presId="urn:microsoft.com/office/officeart/2005/8/layout/StepDownProcess"/>
    <dgm:cxn modelId="{9E375C06-6C16-4D87-8DAD-8C86847A5D42}" type="presOf" srcId="{EB22B870-4396-4A07-AD0A-17D63595937B}" destId="{E434C1FE-2FD6-44B8-8749-92C176EA186B}" srcOrd="0" destOrd="0" presId="urn:microsoft.com/office/officeart/2005/8/layout/StepDownProcess"/>
    <dgm:cxn modelId="{B5162200-3B2D-4ACA-B8E4-2CC8A9374F7A}" srcId="{61A17AA8-E247-4599-9AEF-D20631C14D43}" destId="{722BE46F-C20E-4734-AAF1-57718504C37E}" srcOrd="2" destOrd="0" parTransId="{9D0833FE-52DA-4C39-B46A-CCBA81A5844B}" sibTransId="{4BE07D00-425B-40B4-825A-A04C315A10FA}"/>
    <dgm:cxn modelId="{AA58D60A-5E7B-4F7C-8EDE-71AF31A281CE}" type="presOf" srcId="{722BE46F-C20E-4734-AAF1-57718504C37E}" destId="{DAB48AFA-7A5E-4921-8F52-B28C2914EF81}" srcOrd="0" destOrd="0" presId="urn:microsoft.com/office/officeart/2005/8/layout/StepDownProcess"/>
    <dgm:cxn modelId="{57F5AB50-0D07-408B-9753-B8FCFE978786}" type="presParOf" srcId="{55DF7507-554D-4A32-B1A7-5A7255476F4D}" destId="{4A8426DE-A0DB-4A30-BFF0-18E6DD8E426B}" srcOrd="0" destOrd="0" presId="urn:microsoft.com/office/officeart/2005/8/layout/StepDownProcess"/>
    <dgm:cxn modelId="{50226C74-9644-4E58-8A7B-FB6F6C339104}" type="presParOf" srcId="{4A8426DE-A0DB-4A30-BFF0-18E6DD8E426B}" destId="{22FB3273-F1E6-4047-8D7A-9A92DB7A16C5}" srcOrd="0" destOrd="0" presId="urn:microsoft.com/office/officeart/2005/8/layout/StepDownProcess"/>
    <dgm:cxn modelId="{9F1A59FA-0264-46E6-B688-6E864666903C}" type="presParOf" srcId="{4A8426DE-A0DB-4A30-BFF0-18E6DD8E426B}" destId="{8A6CE15A-7869-446A-884D-44A8388EB0EB}" srcOrd="1" destOrd="0" presId="urn:microsoft.com/office/officeart/2005/8/layout/StepDownProcess"/>
    <dgm:cxn modelId="{973FAC00-2CD6-4D7A-87D7-909D57103551}" type="presParOf" srcId="{4A8426DE-A0DB-4A30-BFF0-18E6DD8E426B}" destId="{94BC4284-D174-448E-B040-5EC813B447FB}" srcOrd="2" destOrd="0" presId="urn:microsoft.com/office/officeart/2005/8/layout/StepDownProcess"/>
    <dgm:cxn modelId="{462FC363-8EB3-4113-B6C3-7FB6D0F51136}" type="presParOf" srcId="{55DF7507-554D-4A32-B1A7-5A7255476F4D}" destId="{4CBD091B-EE73-4095-91F9-9ED578F5B826}" srcOrd="1" destOrd="0" presId="urn:microsoft.com/office/officeart/2005/8/layout/StepDownProcess"/>
    <dgm:cxn modelId="{DB9AA2F6-60AD-4DBD-BAC6-D2C086E52C25}" type="presParOf" srcId="{55DF7507-554D-4A32-B1A7-5A7255476F4D}" destId="{A99143AC-087D-4D1F-8404-1DECF7727CEF}" srcOrd="2" destOrd="0" presId="urn:microsoft.com/office/officeart/2005/8/layout/StepDownProcess"/>
    <dgm:cxn modelId="{F8047158-5DFB-4836-B2BF-3F0CF3312961}" type="presParOf" srcId="{A99143AC-087D-4D1F-8404-1DECF7727CEF}" destId="{9D4CA855-2BB8-4CC9-9424-FE4D60F3B4B6}" srcOrd="0" destOrd="0" presId="urn:microsoft.com/office/officeart/2005/8/layout/StepDownProcess"/>
    <dgm:cxn modelId="{ED3251B2-2DF6-47AD-97D2-AE4B52461CB5}" type="presParOf" srcId="{A99143AC-087D-4D1F-8404-1DECF7727CEF}" destId="{85B53673-6590-459B-98E3-72A848962422}" srcOrd="1" destOrd="0" presId="urn:microsoft.com/office/officeart/2005/8/layout/StepDownProcess"/>
    <dgm:cxn modelId="{D86A7188-8CC6-45A8-A702-72D049974E6F}" type="presParOf" srcId="{A99143AC-087D-4D1F-8404-1DECF7727CEF}" destId="{4CFCA195-1324-4D8E-B8BE-5C62ACBE3D2C}" srcOrd="2" destOrd="0" presId="urn:microsoft.com/office/officeart/2005/8/layout/StepDownProcess"/>
    <dgm:cxn modelId="{1467346E-13C7-4953-B32C-E5B49D31B5E2}" type="presParOf" srcId="{55DF7507-554D-4A32-B1A7-5A7255476F4D}" destId="{6EC189E8-9D43-475E-91FD-66404B6B11AF}" srcOrd="3" destOrd="0" presId="urn:microsoft.com/office/officeart/2005/8/layout/StepDownProcess"/>
    <dgm:cxn modelId="{980DE6D3-42B2-4CB6-A9C6-D9ACDC086812}" type="presParOf" srcId="{55DF7507-554D-4A32-B1A7-5A7255476F4D}" destId="{6A4C11B8-7197-42E4-8DD7-0D9B1573BED3}" srcOrd="4" destOrd="0" presId="urn:microsoft.com/office/officeart/2005/8/layout/StepDownProcess"/>
    <dgm:cxn modelId="{9BFA06B9-E1C0-4497-A3EC-FB2738D1C2BF}" type="presParOf" srcId="{6A4C11B8-7197-42E4-8DD7-0D9B1573BED3}" destId="{DAB48AFA-7A5E-4921-8F52-B28C2914EF81}" srcOrd="0" destOrd="0" presId="urn:microsoft.com/office/officeart/2005/8/layout/StepDownProcess"/>
    <dgm:cxn modelId="{485B3FC4-C3BD-4D7F-B344-1697779065E5}" type="presParOf" srcId="{6A4C11B8-7197-42E4-8DD7-0D9B1573BED3}" destId="{E434C1FE-2FD6-44B8-8749-92C176EA186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E9031-C70C-451B-A6BD-3E96E4243A67}">
      <dsp:nvSpPr>
        <dsp:cNvPr id="0" name=""/>
        <dsp:cNvSpPr/>
      </dsp:nvSpPr>
      <dsp:spPr>
        <a:xfrm rot="10800000">
          <a:off x="0" y="0"/>
          <a:ext cx="7736600" cy="1427973"/>
        </a:xfrm>
        <a:prstGeom prst="trapezoid">
          <a:avLst>
            <a:gd name="adj" fmla="val 9029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Applicants</a:t>
          </a:r>
          <a:endParaRPr lang="en-US" sz="4800" kern="1200" dirty="0"/>
        </a:p>
      </dsp:txBody>
      <dsp:txXfrm rot="-10800000">
        <a:off x="1353904" y="0"/>
        <a:ext cx="5028790" cy="1427973"/>
      </dsp:txXfrm>
    </dsp:sp>
    <dsp:sp modelId="{D9F292FE-46AC-4528-934E-C4757CE0B0CA}">
      <dsp:nvSpPr>
        <dsp:cNvPr id="0" name=""/>
        <dsp:cNvSpPr/>
      </dsp:nvSpPr>
      <dsp:spPr>
        <a:xfrm rot="10800000">
          <a:off x="1306041" y="1424817"/>
          <a:ext cx="5157733" cy="1427973"/>
        </a:xfrm>
        <a:prstGeom prst="trapezoid">
          <a:avLst>
            <a:gd name="adj" fmla="val 9029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Interviewed</a:t>
          </a:r>
          <a:endParaRPr lang="en-US" sz="4800" kern="1200" dirty="0"/>
        </a:p>
      </dsp:txBody>
      <dsp:txXfrm rot="-10800000">
        <a:off x="2208644" y="1424817"/>
        <a:ext cx="3352526" cy="1427973"/>
      </dsp:txXfrm>
    </dsp:sp>
    <dsp:sp modelId="{E19461B2-7031-4314-BF5B-1902774E5861}">
      <dsp:nvSpPr>
        <dsp:cNvPr id="0" name=""/>
        <dsp:cNvSpPr/>
      </dsp:nvSpPr>
      <dsp:spPr>
        <a:xfrm rot="10800000">
          <a:off x="2594030" y="2842223"/>
          <a:ext cx="2578866" cy="1427973"/>
        </a:xfrm>
        <a:prstGeom prst="trapezoid">
          <a:avLst>
            <a:gd name="adj" fmla="val 9029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Hired</a:t>
          </a:r>
          <a:endParaRPr lang="en-US" sz="4000" kern="1200" dirty="0"/>
        </a:p>
      </dsp:txBody>
      <dsp:txXfrm rot="-10800000">
        <a:off x="2594030" y="2842223"/>
        <a:ext cx="2578866" cy="1427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B3273-F1E6-4047-8D7A-9A92DB7A16C5}">
      <dsp:nvSpPr>
        <dsp:cNvPr id="0" name=""/>
        <dsp:cNvSpPr/>
      </dsp:nvSpPr>
      <dsp:spPr>
        <a:xfrm rot="5400000">
          <a:off x="445009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CE15A-7869-446A-884D-44A8388EB0EB}">
      <dsp:nvSpPr>
        <dsp:cNvPr id="0" name=""/>
        <dsp:cNvSpPr/>
      </dsp:nvSpPr>
      <dsp:spPr>
        <a:xfrm>
          <a:off x="74048" y="31045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Search Committee</a:t>
          </a:r>
          <a:endParaRPr lang="en-US" sz="3100" kern="1200" dirty="0"/>
        </a:p>
      </dsp:txBody>
      <dsp:txXfrm>
        <a:off x="154603" y="111600"/>
        <a:ext cx="2195960" cy="1488762"/>
      </dsp:txXfrm>
    </dsp:sp>
    <dsp:sp modelId="{94BC4284-D174-448E-B040-5EC813B447FB}">
      <dsp:nvSpPr>
        <dsp:cNvPr id="0" name=""/>
        <dsp:cNvSpPr/>
      </dsp:nvSpPr>
      <dsp:spPr>
        <a:xfrm>
          <a:off x="2401615" y="512865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Search Committee Record</a:t>
          </a:r>
          <a:endParaRPr lang="en-US" sz="2100" kern="1200" dirty="0"/>
        </a:p>
      </dsp:txBody>
      <dsp:txXfrm>
        <a:off x="2401615" y="512865"/>
        <a:ext cx="1714308" cy="1333500"/>
      </dsp:txXfrm>
    </dsp:sp>
    <dsp:sp modelId="{9D4CA855-2BB8-4CC9-9424-FE4D60F3B4B6}">
      <dsp:nvSpPr>
        <dsp:cNvPr id="0" name=""/>
        <dsp:cNvSpPr/>
      </dsp:nvSpPr>
      <dsp:spPr>
        <a:xfrm rot="5400000">
          <a:off x="2399271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53673-6590-459B-98E3-72A848962422}">
      <dsp:nvSpPr>
        <dsp:cNvPr id="0" name=""/>
        <dsp:cNvSpPr/>
      </dsp:nvSpPr>
      <dsp:spPr>
        <a:xfrm>
          <a:off x="2028310" y="1884397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Search Firm or Post?</a:t>
          </a:r>
          <a:endParaRPr lang="en-US" sz="3100" kern="1200" dirty="0"/>
        </a:p>
      </dsp:txBody>
      <dsp:txXfrm>
        <a:off x="2108865" y="1964952"/>
        <a:ext cx="2195960" cy="1488762"/>
      </dsp:txXfrm>
    </dsp:sp>
    <dsp:sp modelId="{4CFCA195-1324-4D8E-B8BE-5C62ACBE3D2C}">
      <dsp:nvSpPr>
        <dsp:cNvPr id="0" name=""/>
        <dsp:cNvSpPr/>
      </dsp:nvSpPr>
      <dsp:spPr>
        <a:xfrm>
          <a:off x="4385381" y="2041750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Search Committee Record</a:t>
          </a:r>
          <a:endParaRPr lang="en-US" sz="2100" kern="1200" dirty="0"/>
        </a:p>
      </dsp:txBody>
      <dsp:txXfrm>
        <a:off x="4385381" y="2041750"/>
        <a:ext cx="1714308" cy="1333500"/>
      </dsp:txXfrm>
    </dsp:sp>
    <dsp:sp modelId="{DAB48AFA-7A5E-4921-8F52-B28C2914EF81}">
      <dsp:nvSpPr>
        <dsp:cNvPr id="0" name=""/>
        <dsp:cNvSpPr/>
      </dsp:nvSpPr>
      <dsp:spPr>
        <a:xfrm>
          <a:off x="3982572" y="3737748"/>
          <a:ext cx="2357070" cy="16498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Position Description</a:t>
          </a:r>
          <a:endParaRPr lang="en-US" sz="3100" kern="1200" dirty="0"/>
        </a:p>
      </dsp:txBody>
      <dsp:txXfrm>
        <a:off x="4063127" y="3818303"/>
        <a:ext cx="2195960" cy="1488762"/>
      </dsp:txXfrm>
    </dsp:sp>
    <dsp:sp modelId="{E434C1FE-2FD6-44B8-8749-92C176EA186B}">
      <dsp:nvSpPr>
        <dsp:cNvPr id="0" name=""/>
        <dsp:cNvSpPr/>
      </dsp:nvSpPr>
      <dsp:spPr>
        <a:xfrm>
          <a:off x="6339643" y="3895101"/>
          <a:ext cx="171430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Search Committee Record</a:t>
          </a:r>
          <a:endParaRPr lang="en-US" sz="2100" kern="1200" dirty="0"/>
        </a:p>
      </dsp:txBody>
      <dsp:txXfrm>
        <a:off x="6339643" y="3895101"/>
        <a:ext cx="1714308" cy="1333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B3273-F1E6-4047-8D7A-9A92DB7A16C5}">
      <dsp:nvSpPr>
        <dsp:cNvPr id="0" name=""/>
        <dsp:cNvSpPr/>
      </dsp:nvSpPr>
      <dsp:spPr>
        <a:xfrm rot="5400000">
          <a:off x="904741" y="1618986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CE15A-7869-446A-884D-44A8388EB0EB}">
      <dsp:nvSpPr>
        <dsp:cNvPr id="0" name=""/>
        <dsp:cNvSpPr/>
      </dsp:nvSpPr>
      <dsp:spPr>
        <a:xfrm>
          <a:off x="525386" y="31747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Applicants are Weeded</a:t>
          </a:r>
          <a:endParaRPr lang="en-US" sz="3000" kern="1200" dirty="0"/>
        </a:p>
      </dsp:txBody>
      <dsp:txXfrm>
        <a:off x="607763" y="114124"/>
        <a:ext cx="2245645" cy="1522447"/>
      </dsp:txXfrm>
    </dsp:sp>
    <dsp:sp modelId="{94BC4284-D174-448E-B040-5EC813B447FB}">
      <dsp:nvSpPr>
        <dsp:cNvPr id="0" name=""/>
        <dsp:cNvSpPr/>
      </dsp:nvSpPr>
      <dsp:spPr>
        <a:xfrm>
          <a:off x="3535765" y="363849"/>
          <a:ext cx="4883595" cy="1205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Applications for Faculty/Academic Employment—Not Hired</a:t>
          </a:r>
          <a:endParaRPr lang="en-US" sz="2000" kern="1200" dirty="0"/>
        </a:p>
      </dsp:txBody>
      <dsp:txXfrm>
        <a:off x="3535765" y="363849"/>
        <a:ext cx="4883595" cy="1205580"/>
      </dsp:txXfrm>
    </dsp:sp>
    <dsp:sp modelId="{9D4CA855-2BB8-4CC9-9424-FE4D60F3B4B6}">
      <dsp:nvSpPr>
        <dsp:cNvPr id="0" name=""/>
        <dsp:cNvSpPr/>
      </dsp:nvSpPr>
      <dsp:spPr>
        <a:xfrm rot="5400000">
          <a:off x="3654538" y="3514270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53673-6590-459B-98E3-72A848962422}">
      <dsp:nvSpPr>
        <dsp:cNvPr id="0" name=""/>
        <dsp:cNvSpPr/>
      </dsp:nvSpPr>
      <dsp:spPr>
        <a:xfrm>
          <a:off x="3275184" y="1927031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Applicants Chosen for 1</a:t>
          </a:r>
          <a:r>
            <a:rPr lang="en-US" sz="3000" kern="1200" baseline="30000" dirty="0" smtClean="0"/>
            <a:t>st</a:t>
          </a:r>
          <a:r>
            <a:rPr lang="en-US" sz="3000" kern="1200" dirty="0" smtClean="0"/>
            <a:t> Interview</a:t>
          </a:r>
          <a:endParaRPr lang="en-US" sz="3000" kern="1200" dirty="0"/>
        </a:p>
      </dsp:txBody>
      <dsp:txXfrm>
        <a:off x="3357561" y="2009408"/>
        <a:ext cx="2245645" cy="1522447"/>
      </dsp:txXfrm>
    </dsp:sp>
    <dsp:sp modelId="{4CFCA195-1324-4D8E-B8BE-5C62ACBE3D2C}">
      <dsp:nvSpPr>
        <dsp:cNvPr id="0" name=""/>
        <dsp:cNvSpPr/>
      </dsp:nvSpPr>
      <dsp:spPr>
        <a:xfrm>
          <a:off x="5976895" y="2205233"/>
          <a:ext cx="3590969" cy="1048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Applications for Faculty/Academic Employment—Not Hired</a:t>
          </a:r>
          <a:endParaRPr lang="en-US" sz="2000" kern="1200" dirty="0"/>
        </a:p>
      </dsp:txBody>
      <dsp:txXfrm>
        <a:off x="5976895" y="2205233"/>
        <a:ext cx="3590969" cy="1048417"/>
      </dsp:txXfrm>
    </dsp:sp>
    <dsp:sp modelId="{DAB48AFA-7A5E-4921-8F52-B28C2914EF81}">
      <dsp:nvSpPr>
        <dsp:cNvPr id="0" name=""/>
        <dsp:cNvSpPr/>
      </dsp:nvSpPr>
      <dsp:spPr>
        <a:xfrm>
          <a:off x="5661204" y="3851807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Phone Interviews</a:t>
          </a:r>
          <a:endParaRPr lang="en-US" sz="3000" kern="1200" dirty="0"/>
        </a:p>
      </dsp:txBody>
      <dsp:txXfrm>
        <a:off x="5743581" y="3934184"/>
        <a:ext cx="2245645" cy="1522447"/>
      </dsp:txXfrm>
    </dsp:sp>
    <dsp:sp modelId="{E434C1FE-2FD6-44B8-8749-92C176EA186B}">
      <dsp:nvSpPr>
        <dsp:cNvPr id="0" name=""/>
        <dsp:cNvSpPr/>
      </dsp:nvSpPr>
      <dsp:spPr>
        <a:xfrm>
          <a:off x="8136749" y="4028645"/>
          <a:ext cx="3112216" cy="1239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Applications for Faculty/Academic Employment—Not Hired</a:t>
          </a:r>
          <a:endParaRPr lang="en-US" sz="2000" kern="1200" dirty="0"/>
        </a:p>
      </dsp:txBody>
      <dsp:txXfrm>
        <a:off x="8136749" y="4028645"/>
        <a:ext cx="3112216" cy="12390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B3273-F1E6-4047-8D7A-9A92DB7A16C5}">
      <dsp:nvSpPr>
        <dsp:cNvPr id="0" name=""/>
        <dsp:cNvSpPr/>
      </dsp:nvSpPr>
      <dsp:spPr>
        <a:xfrm rot="5400000">
          <a:off x="904741" y="1618986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CE15A-7869-446A-884D-44A8388EB0EB}">
      <dsp:nvSpPr>
        <dsp:cNvPr id="0" name=""/>
        <dsp:cNvSpPr/>
      </dsp:nvSpPr>
      <dsp:spPr>
        <a:xfrm>
          <a:off x="525386" y="31747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In-Person Interview</a:t>
          </a:r>
          <a:endParaRPr lang="en-US" sz="2800" kern="1200" dirty="0"/>
        </a:p>
      </dsp:txBody>
      <dsp:txXfrm>
        <a:off x="607763" y="114124"/>
        <a:ext cx="2245645" cy="1522447"/>
      </dsp:txXfrm>
    </dsp:sp>
    <dsp:sp modelId="{94BC4284-D174-448E-B040-5EC813B447FB}">
      <dsp:nvSpPr>
        <dsp:cNvPr id="0" name=""/>
        <dsp:cNvSpPr/>
      </dsp:nvSpPr>
      <dsp:spPr>
        <a:xfrm>
          <a:off x="3096860" y="345562"/>
          <a:ext cx="4883595" cy="1205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Applications for Faculty/Academic Employment—Not Hired</a:t>
          </a:r>
          <a:endParaRPr lang="en-US" sz="2200" kern="1200" dirty="0"/>
        </a:p>
      </dsp:txBody>
      <dsp:txXfrm>
        <a:off x="3096860" y="345562"/>
        <a:ext cx="4883595" cy="1205580"/>
      </dsp:txXfrm>
    </dsp:sp>
    <dsp:sp modelId="{9D4CA855-2BB8-4CC9-9424-FE4D60F3B4B6}">
      <dsp:nvSpPr>
        <dsp:cNvPr id="0" name=""/>
        <dsp:cNvSpPr/>
      </dsp:nvSpPr>
      <dsp:spPr>
        <a:xfrm rot="5400000">
          <a:off x="3654538" y="3514270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53673-6590-459B-98E3-72A848962422}">
      <dsp:nvSpPr>
        <dsp:cNvPr id="0" name=""/>
        <dsp:cNvSpPr/>
      </dsp:nvSpPr>
      <dsp:spPr>
        <a:xfrm>
          <a:off x="3275184" y="1927031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References</a:t>
          </a:r>
          <a:endParaRPr lang="en-US" sz="2800" kern="1200" dirty="0"/>
        </a:p>
      </dsp:txBody>
      <dsp:txXfrm>
        <a:off x="3357561" y="2009408"/>
        <a:ext cx="2245645" cy="1522447"/>
      </dsp:txXfrm>
    </dsp:sp>
    <dsp:sp modelId="{4CFCA195-1324-4D8E-B8BE-5C62ACBE3D2C}">
      <dsp:nvSpPr>
        <dsp:cNvPr id="0" name=""/>
        <dsp:cNvSpPr/>
      </dsp:nvSpPr>
      <dsp:spPr>
        <a:xfrm>
          <a:off x="5973651" y="2124518"/>
          <a:ext cx="3737282" cy="1363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Applications for Faculty/Academic Employment—Not Hired</a:t>
          </a:r>
          <a:endParaRPr lang="en-US" sz="2200" kern="1200" dirty="0"/>
        </a:p>
      </dsp:txBody>
      <dsp:txXfrm>
        <a:off x="5973651" y="2124518"/>
        <a:ext cx="3737282" cy="1363670"/>
      </dsp:txXfrm>
    </dsp:sp>
    <dsp:sp modelId="{DAB48AFA-7A5E-4921-8F52-B28C2914EF81}">
      <dsp:nvSpPr>
        <dsp:cNvPr id="0" name=""/>
        <dsp:cNvSpPr/>
      </dsp:nvSpPr>
      <dsp:spPr>
        <a:xfrm>
          <a:off x="5848009" y="3832151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Deliberations</a:t>
          </a:r>
          <a:endParaRPr lang="en-US" sz="2800" kern="1200" dirty="0"/>
        </a:p>
      </dsp:txBody>
      <dsp:txXfrm>
        <a:off x="5930386" y="3914528"/>
        <a:ext cx="2245645" cy="1522447"/>
      </dsp:txXfrm>
    </dsp:sp>
    <dsp:sp modelId="{E434C1FE-2FD6-44B8-8749-92C176EA186B}">
      <dsp:nvSpPr>
        <dsp:cNvPr id="0" name=""/>
        <dsp:cNvSpPr/>
      </dsp:nvSpPr>
      <dsp:spPr>
        <a:xfrm>
          <a:off x="8281206" y="4008981"/>
          <a:ext cx="3112216" cy="1239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Applications for Faculty/Academic Employment—Not Hired</a:t>
          </a:r>
          <a:endParaRPr lang="en-US" sz="2000" kern="1200" dirty="0"/>
        </a:p>
      </dsp:txBody>
      <dsp:txXfrm>
        <a:off x="8281206" y="4008981"/>
        <a:ext cx="3112216" cy="12390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B3273-F1E6-4047-8D7A-9A92DB7A16C5}">
      <dsp:nvSpPr>
        <dsp:cNvPr id="0" name=""/>
        <dsp:cNvSpPr/>
      </dsp:nvSpPr>
      <dsp:spPr>
        <a:xfrm rot="5400000">
          <a:off x="904741" y="1618986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CE15A-7869-446A-884D-44A8388EB0EB}">
      <dsp:nvSpPr>
        <dsp:cNvPr id="0" name=""/>
        <dsp:cNvSpPr/>
      </dsp:nvSpPr>
      <dsp:spPr>
        <a:xfrm>
          <a:off x="525386" y="0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Faculty Presentation</a:t>
          </a:r>
          <a:endParaRPr lang="en-US" sz="2900" kern="1200" dirty="0"/>
        </a:p>
      </dsp:txBody>
      <dsp:txXfrm>
        <a:off x="607763" y="82377"/>
        <a:ext cx="2245645" cy="1522447"/>
      </dsp:txXfrm>
    </dsp:sp>
    <dsp:sp modelId="{94BC4284-D174-448E-B040-5EC813B447FB}">
      <dsp:nvSpPr>
        <dsp:cNvPr id="0" name=""/>
        <dsp:cNvSpPr/>
      </dsp:nvSpPr>
      <dsp:spPr>
        <a:xfrm>
          <a:off x="3096860" y="345562"/>
          <a:ext cx="4883595" cy="1205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Applications for Faculty/Academic Employment—Not Hired</a:t>
          </a:r>
          <a:endParaRPr lang="en-US" sz="2300" kern="1200" dirty="0"/>
        </a:p>
      </dsp:txBody>
      <dsp:txXfrm>
        <a:off x="3096860" y="345562"/>
        <a:ext cx="4883595" cy="1205580"/>
      </dsp:txXfrm>
    </dsp:sp>
    <dsp:sp modelId="{9D4CA855-2BB8-4CC9-9424-FE4D60F3B4B6}">
      <dsp:nvSpPr>
        <dsp:cNvPr id="0" name=""/>
        <dsp:cNvSpPr/>
      </dsp:nvSpPr>
      <dsp:spPr>
        <a:xfrm rot="5400000">
          <a:off x="3654538" y="3514270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53673-6590-459B-98E3-72A848962422}">
      <dsp:nvSpPr>
        <dsp:cNvPr id="0" name=""/>
        <dsp:cNvSpPr/>
      </dsp:nvSpPr>
      <dsp:spPr>
        <a:xfrm>
          <a:off x="3275184" y="1927031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Meet with Groups</a:t>
          </a:r>
          <a:endParaRPr lang="en-US" sz="2900" kern="1200" dirty="0"/>
        </a:p>
      </dsp:txBody>
      <dsp:txXfrm>
        <a:off x="3357561" y="2009408"/>
        <a:ext cx="2245645" cy="1522447"/>
      </dsp:txXfrm>
    </dsp:sp>
    <dsp:sp modelId="{4CFCA195-1324-4D8E-B8BE-5C62ACBE3D2C}">
      <dsp:nvSpPr>
        <dsp:cNvPr id="0" name=""/>
        <dsp:cNvSpPr/>
      </dsp:nvSpPr>
      <dsp:spPr>
        <a:xfrm>
          <a:off x="5973651" y="2124518"/>
          <a:ext cx="3737282" cy="1363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Applications for Faculty/Academic Employment—Not Hired</a:t>
          </a:r>
          <a:endParaRPr lang="en-US" sz="2300" kern="1200" dirty="0"/>
        </a:p>
      </dsp:txBody>
      <dsp:txXfrm>
        <a:off x="5973651" y="2124518"/>
        <a:ext cx="3737282" cy="1363670"/>
      </dsp:txXfrm>
    </dsp:sp>
    <dsp:sp modelId="{DAB48AFA-7A5E-4921-8F52-B28C2914EF81}">
      <dsp:nvSpPr>
        <dsp:cNvPr id="0" name=""/>
        <dsp:cNvSpPr/>
      </dsp:nvSpPr>
      <dsp:spPr>
        <a:xfrm>
          <a:off x="5848009" y="3851807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Comments </a:t>
          </a:r>
          <a:endParaRPr lang="en-US" sz="2900" kern="1200" dirty="0"/>
        </a:p>
      </dsp:txBody>
      <dsp:txXfrm>
        <a:off x="5930386" y="3934184"/>
        <a:ext cx="2245645" cy="1522447"/>
      </dsp:txXfrm>
    </dsp:sp>
    <dsp:sp modelId="{E434C1FE-2FD6-44B8-8749-92C176EA186B}">
      <dsp:nvSpPr>
        <dsp:cNvPr id="0" name=""/>
        <dsp:cNvSpPr/>
      </dsp:nvSpPr>
      <dsp:spPr>
        <a:xfrm>
          <a:off x="8281206" y="4008981"/>
          <a:ext cx="3112216" cy="1239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Search Committee Record</a:t>
          </a:r>
          <a:endParaRPr lang="en-US" sz="2600" kern="1200" dirty="0"/>
        </a:p>
      </dsp:txBody>
      <dsp:txXfrm>
        <a:off x="8281206" y="4008981"/>
        <a:ext cx="3112216" cy="12390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B3273-F1E6-4047-8D7A-9A92DB7A16C5}">
      <dsp:nvSpPr>
        <dsp:cNvPr id="0" name=""/>
        <dsp:cNvSpPr/>
      </dsp:nvSpPr>
      <dsp:spPr>
        <a:xfrm rot="5400000">
          <a:off x="904741" y="1618986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6CE15A-7869-446A-884D-44A8388EB0EB}">
      <dsp:nvSpPr>
        <dsp:cNvPr id="0" name=""/>
        <dsp:cNvSpPr/>
      </dsp:nvSpPr>
      <dsp:spPr>
        <a:xfrm>
          <a:off x="525386" y="0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Offer Letter</a:t>
          </a:r>
          <a:endParaRPr lang="en-US" sz="3100" kern="1200" dirty="0"/>
        </a:p>
      </dsp:txBody>
      <dsp:txXfrm>
        <a:off x="607763" y="82377"/>
        <a:ext cx="2245645" cy="1522447"/>
      </dsp:txXfrm>
    </dsp:sp>
    <dsp:sp modelId="{94BC4284-D174-448E-B040-5EC813B447FB}">
      <dsp:nvSpPr>
        <dsp:cNvPr id="0" name=""/>
        <dsp:cNvSpPr/>
      </dsp:nvSpPr>
      <dsp:spPr>
        <a:xfrm>
          <a:off x="3096860" y="345562"/>
          <a:ext cx="4883595" cy="1205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Appointment Packet</a:t>
          </a:r>
          <a:endParaRPr lang="en-US" sz="2400" kern="1200" dirty="0"/>
        </a:p>
      </dsp:txBody>
      <dsp:txXfrm>
        <a:off x="3096860" y="345562"/>
        <a:ext cx="4883595" cy="1205580"/>
      </dsp:txXfrm>
    </dsp:sp>
    <dsp:sp modelId="{9D4CA855-2BB8-4CC9-9424-FE4D60F3B4B6}">
      <dsp:nvSpPr>
        <dsp:cNvPr id="0" name=""/>
        <dsp:cNvSpPr/>
      </dsp:nvSpPr>
      <dsp:spPr>
        <a:xfrm rot="5400000">
          <a:off x="3654538" y="3514270"/>
          <a:ext cx="1431853" cy="163011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53673-6590-459B-98E3-72A848962422}">
      <dsp:nvSpPr>
        <dsp:cNvPr id="0" name=""/>
        <dsp:cNvSpPr/>
      </dsp:nvSpPr>
      <dsp:spPr>
        <a:xfrm>
          <a:off x="3275184" y="1927031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Negotiation</a:t>
          </a:r>
          <a:endParaRPr lang="en-US" sz="3100" kern="1200" dirty="0"/>
        </a:p>
      </dsp:txBody>
      <dsp:txXfrm>
        <a:off x="3357561" y="2009408"/>
        <a:ext cx="2245645" cy="1522447"/>
      </dsp:txXfrm>
    </dsp:sp>
    <dsp:sp modelId="{4CFCA195-1324-4D8E-B8BE-5C62ACBE3D2C}">
      <dsp:nvSpPr>
        <dsp:cNvPr id="0" name=""/>
        <dsp:cNvSpPr/>
      </dsp:nvSpPr>
      <dsp:spPr>
        <a:xfrm>
          <a:off x="5973651" y="2124518"/>
          <a:ext cx="3737282" cy="1363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Appointment Packet</a:t>
          </a:r>
          <a:endParaRPr lang="en-US" sz="2400" kern="1200" dirty="0"/>
        </a:p>
      </dsp:txBody>
      <dsp:txXfrm>
        <a:off x="5973651" y="2124518"/>
        <a:ext cx="3737282" cy="1363670"/>
      </dsp:txXfrm>
    </dsp:sp>
    <dsp:sp modelId="{DAB48AFA-7A5E-4921-8F52-B28C2914EF81}">
      <dsp:nvSpPr>
        <dsp:cNvPr id="0" name=""/>
        <dsp:cNvSpPr/>
      </dsp:nvSpPr>
      <dsp:spPr>
        <a:xfrm>
          <a:off x="5848009" y="3851807"/>
          <a:ext cx="2410399" cy="16872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Acceptance </a:t>
          </a:r>
          <a:endParaRPr lang="en-US" sz="3100" kern="1200" dirty="0"/>
        </a:p>
      </dsp:txBody>
      <dsp:txXfrm>
        <a:off x="5930386" y="3934184"/>
        <a:ext cx="2245645" cy="1522447"/>
      </dsp:txXfrm>
    </dsp:sp>
    <dsp:sp modelId="{E434C1FE-2FD6-44B8-8749-92C176EA186B}">
      <dsp:nvSpPr>
        <dsp:cNvPr id="0" name=""/>
        <dsp:cNvSpPr/>
      </dsp:nvSpPr>
      <dsp:spPr>
        <a:xfrm>
          <a:off x="8281206" y="4008981"/>
          <a:ext cx="3112216" cy="1239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Appointment Packet</a:t>
          </a:r>
          <a:endParaRPr lang="en-US" sz="2400" kern="1200" dirty="0"/>
        </a:p>
      </dsp:txBody>
      <dsp:txXfrm>
        <a:off x="8281206" y="4008981"/>
        <a:ext cx="3112216" cy="1239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AD359-7C84-413A-9424-9CBB80062376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D8BAB-11BB-4299-97D9-0FC5495EB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78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f2.washington.edu/fm/recmgt/retentionschedules/gs/general/uwgs8" TargetMode="External"/><Relationship Id="rId2" Type="http://schemas.openxmlformats.org/officeDocument/2006/relationships/hyperlink" Target="http://f2.washington.edu/fm/recmgt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aybarra@uw.edu" TargetMode="External"/><Relationship Id="rId5" Type="http://schemas.openxmlformats.org/officeDocument/2006/relationships/hyperlink" Target="mailto:ballc2@uw.edu" TargetMode="External"/><Relationship Id="rId4" Type="http://schemas.openxmlformats.org/officeDocument/2006/relationships/hyperlink" Target="mailto:bbenson@uw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Conducting a Search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Records Management </a:t>
            </a:r>
          </a:p>
          <a:p>
            <a:r>
              <a:rPr lang="en-US" dirty="0" smtClean="0"/>
              <a:t>October 28,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6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886256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Interviews and Deliberations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32056869"/>
              </p:ext>
            </p:extLst>
          </p:nvPr>
        </p:nvGraphicFramePr>
        <p:xfrm>
          <a:off x="329184" y="1170432"/>
          <a:ext cx="11393423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89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886256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Finalists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31512531"/>
              </p:ext>
            </p:extLst>
          </p:nvPr>
        </p:nvGraphicFramePr>
        <p:xfrm>
          <a:off x="329184" y="1170432"/>
          <a:ext cx="11393423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157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886256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Offer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90502987"/>
              </p:ext>
            </p:extLst>
          </p:nvPr>
        </p:nvGraphicFramePr>
        <p:xfrm>
          <a:off x="329184" y="1170432"/>
          <a:ext cx="11393423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075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about Financial Records?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nip Single Corner Rectangle 3"/>
          <p:cNvSpPr/>
          <p:nvPr/>
        </p:nvSpPr>
        <p:spPr>
          <a:xfrm>
            <a:off x="1202919" y="2231136"/>
            <a:ext cx="2985033" cy="1682497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Interview Expense</a:t>
            </a:r>
            <a:endParaRPr lang="en-US" sz="4400" dirty="0"/>
          </a:p>
        </p:txBody>
      </p:sp>
      <p:sp>
        <p:nvSpPr>
          <p:cNvPr id="5" name="Snip Single Corner Rectangle 4"/>
          <p:cNvSpPr/>
          <p:nvPr/>
        </p:nvSpPr>
        <p:spPr>
          <a:xfrm>
            <a:off x="1202919" y="4572000"/>
            <a:ext cx="2985033" cy="1664208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Moving Expense</a:t>
            </a:r>
            <a:endParaRPr lang="en-US" sz="4400" dirty="0"/>
          </a:p>
        </p:txBody>
      </p:sp>
      <p:sp>
        <p:nvSpPr>
          <p:cNvPr id="7" name="Rectangle 6"/>
          <p:cNvSpPr/>
          <p:nvPr/>
        </p:nvSpPr>
        <p:spPr>
          <a:xfrm>
            <a:off x="5486400" y="2231136"/>
            <a:ext cx="5500599" cy="241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ARIBA</a:t>
            </a:r>
          </a:p>
          <a:p>
            <a:pPr algn="ctr"/>
            <a:r>
              <a:rPr lang="en-US" sz="4400" dirty="0" smtClean="0"/>
              <a:t>Like Other Financial Transactions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86400" y="4809032"/>
            <a:ext cx="5500599" cy="1427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Scanning policy in place; scan and shred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9743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about the handwritten notes?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4046" r="4046"/>
          <a:stretch>
            <a:fillRect/>
          </a:stretch>
        </p:blipFill>
        <p:spPr>
          <a:xfrm>
            <a:off x="1922930" y="1976718"/>
            <a:ext cx="7422777" cy="475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about the handwritten notes?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1202919" y="1913470"/>
            <a:ext cx="9783191" cy="743094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Make a note?  It is considered a record.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1202919" y="2655888"/>
            <a:ext cx="2003611" cy="729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Choice 1</a:t>
            </a:r>
            <a:endParaRPr lang="en-US" sz="2400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25787" y="2656566"/>
            <a:ext cx="2057401" cy="729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2400" dirty="0" smtClean="0"/>
              <a:t>Choice 2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7634856" y="2655888"/>
            <a:ext cx="4289613" cy="729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Choice 3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202919" y="3733704"/>
            <a:ext cx="2003611" cy="2008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Everyone keeps their notes and applies the 3 year retention individually.</a:t>
            </a:r>
          </a:p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625786" y="3733704"/>
            <a:ext cx="2030507" cy="2546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At the end of the search:</a:t>
            </a:r>
          </a:p>
          <a:p>
            <a:r>
              <a:rPr lang="en-US" sz="2000" dirty="0" smtClean="0"/>
              <a:t>collect all notes on applicants and manage (apply retention) centrally.</a:t>
            </a:r>
          </a:p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634855" y="3733704"/>
            <a:ext cx="4289614" cy="9996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Collect all notes and </a:t>
            </a:r>
            <a:r>
              <a:rPr lang="en-US" sz="2800" b="1" dirty="0" smtClean="0"/>
              <a:t>summarize</a:t>
            </a:r>
            <a:r>
              <a:rPr lang="en-US" dirty="0" smtClean="0"/>
              <a:t> all notes into one document.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34855" y="5049361"/>
            <a:ext cx="4289614" cy="1425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individual notes are considered drafts of the summary document.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Individual notes can be shredded once summary document is finalized.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Hired vs. Not Hired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8" name="Text Placeholder 7"/>
          <p:cNvSpPr txBox="1">
            <a:spLocks/>
          </p:cNvSpPr>
          <p:nvPr/>
        </p:nvSpPr>
        <p:spPr>
          <a:xfrm>
            <a:off x="1202918" y="1938161"/>
            <a:ext cx="10153929" cy="7430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1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Not Hired</a:t>
            </a: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ontent Placeholder 8"/>
          <p:cNvSpPr txBox="1">
            <a:spLocks/>
          </p:cNvSpPr>
          <p:nvPr/>
        </p:nvSpPr>
        <p:spPr>
          <a:xfrm>
            <a:off x="1202918" y="2615184"/>
            <a:ext cx="10153929" cy="4042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400" b="1" dirty="0" smtClean="0"/>
              <a:t>Applications for Faculty/Academic Employment -- Not Hired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dirty="0" smtClean="0"/>
              <a:t>Retention: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3 years after completion of hiring process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EXCEPT</a:t>
            </a:r>
          </a:p>
          <a:p>
            <a:pPr marL="0" indent="0">
              <a:buNone/>
            </a:pPr>
            <a:r>
              <a:rPr lang="en-US" sz="2400" dirty="0" smtClean="0"/>
              <a:t>Search </a:t>
            </a:r>
            <a:r>
              <a:rPr lang="en-US" sz="2400" dirty="0"/>
              <a:t>is for Assistant Professor, Research Assistant Professor level or higher</a:t>
            </a:r>
          </a:p>
          <a:p>
            <a:pPr marL="0" indent="0"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AND </a:t>
            </a:r>
          </a:p>
          <a:p>
            <a:pPr marL="0" indent="0">
              <a:buNone/>
            </a:pPr>
            <a:r>
              <a:rPr lang="en-US" sz="2400" dirty="0" smtClean="0"/>
              <a:t>Hired candidate </a:t>
            </a:r>
            <a:r>
              <a:rPr lang="en-US" sz="2400" dirty="0"/>
              <a:t>is sponsored by the UW </a:t>
            </a:r>
            <a:r>
              <a:rPr lang="en-US" sz="2400" dirty="0" smtClean="0"/>
              <a:t>for a green card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THEN 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6 years after date of filing the Application for Permanent Employment Certification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Hired vs. Not Hired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Hired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9779102" cy="3566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Appointment Packet (Faculty)</a:t>
            </a:r>
          </a:p>
          <a:p>
            <a:pPr marL="0" indent="0">
              <a:buNone/>
            </a:pPr>
            <a:r>
              <a:rPr lang="en-US" sz="3200" dirty="0" smtClean="0"/>
              <a:t>UWT Finance </a:t>
            </a:r>
            <a:r>
              <a:rPr lang="en-US" sz="3200" dirty="0"/>
              <a:t>and </a:t>
            </a:r>
            <a:r>
              <a:rPr lang="en-US" sz="3200" dirty="0" smtClean="0"/>
              <a:t>Administration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Retention: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3 years after termination of employment</a:t>
            </a:r>
          </a:p>
        </p:txBody>
      </p:sp>
    </p:spTree>
    <p:extLst>
      <p:ext uri="{BB962C8B-B14F-4D97-AF65-F5344CB8AC3E}">
        <p14:creationId xmlns:p14="http://schemas.microsoft.com/office/powerpoint/2010/main" val="318906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Search Committee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07007" y="1913470"/>
            <a:ext cx="10075075" cy="743094"/>
          </a:xfrm>
        </p:spPr>
        <p:txBody>
          <a:bodyPr>
            <a:noAutofit/>
          </a:bodyPr>
          <a:lstStyle/>
          <a:p>
            <a:r>
              <a:rPr lang="en-US" sz="3600" dirty="0"/>
              <a:t>Search Committees for Deans and Directors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07897" y="2656564"/>
            <a:ext cx="9779102" cy="1444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Retention</a:t>
            </a:r>
            <a:r>
              <a:rPr lang="en-US" sz="3200" dirty="0"/>
              <a:t>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10 years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after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end of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search</a:t>
            </a:r>
          </a:p>
          <a:p>
            <a:pPr marL="0" indent="0">
              <a:buNone/>
            </a:pPr>
            <a:r>
              <a:rPr lang="en-US" sz="3200" dirty="0" smtClean="0"/>
              <a:t>Disposition Method: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Transfer to Archives for review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1547" y="4404988"/>
            <a:ext cx="101587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Search Committees </a:t>
            </a:r>
            <a:r>
              <a:rPr lang="en-US" sz="3600" b="1" dirty="0" smtClean="0"/>
              <a:t> for Faculty and Chairpersons</a:t>
            </a:r>
            <a:endParaRPr lang="en-US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1311547" y="5051319"/>
            <a:ext cx="91233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Retention: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years after end of search</a:t>
            </a:r>
          </a:p>
          <a:p>
            <a:r>
              <a:rPr lang="en-US" sz="3200" dirty="0"/>
              <a:t>Disposition Method: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Shred or Delete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9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7483" y="2120054"/>
            <a:ext cx="8898194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dirty="0" smtClean="0"/>
              <a:t>Resources:</a:t>
            </a:r>
          </a:p>
          <a:p>
            <a:pPr marL="0" indent="0">
              <a:buNone/>
            </a:pPr>
            <a:r>
              <a:rPr lang="en-US" dirty="0" smtClean="0"/>
              <a:t>Records Management Website: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http://f2.washington.edu/fm/recmgt/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Section 8 Personnel and Payroll Records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f2.washington.edu/fm/recmgt/retentionschedules/gs/general/uwgs8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9797" y="2000002"/>
            <a:ext cx="3200400" cy="4685933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Barbara Benson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543-7950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hlinkClick r:id="rId4"/>
              </a:rPr>
              <a:t>bbenson@uw.edu</a:t>
            </a:r>
            <a:endParaRPr lang="en-US" sz="2400" dirty="0"/>
          </a:p>
          <a:p>
            <a:pPr algn="r"/>
            <a:endParaRPr lang="en-US" sz="24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Cara Ball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543-6512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hlinkClick r:id="rId5"/>
              </a:rPr>
              <a:t>ballc2@uw.edu</a:t>
            </a:r>
            <a:endParaRPr lang="en-US" sz="2400" dirty="0"/>
          </a:p>
          <a:p>
            <a:pPr algn="r"/>
            <a:endParaRPr lang="en-US" sz="2400" dirty="0"/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Albert Ybarra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543-0573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hlinkClick r:id="rId6"/>
              </a:rPr>
              <a:t>aybarra@uw.edu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33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521873"/>
          </a:xfrm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If it is a record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Then the retention from an approved retention schedule must be applied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6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is a record?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02919" y="2084832"/>
            <a:ext cx="100807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Definition of a Record</a:t>
            </a:r>
          </a:p>
          <a:p>
            <a:pPr lvl="1"/>
            <a:r>
              <a:rPr lang="en-US" sz="4000" dirty="0"/>
              <a:t>“….information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regardless of physical form or characteristics</a:t>
            </a:r>
            <a:r>
              <a:rPr lang="en-US" sz="4000" dirty="0"/>
              <a:t>, and including such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copies</a:t>
            </a:r>
            <a:r>
              <a:rPr lang="en-US" sz="4000" dirty="0"/>
              <a:t> thereof, that have been made or received by any agency of the state of Washington 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in connection with the transaction of public business</a:t>
            </a:r>
            <a:r>
              <a:rPr lang="en-US" sz="4000" dirty="0"/>
              <a:t>…”</a:t>
            </a:r>
          </a:p>
        </p:txBody>
      </p:sp>
    </p:spTree>
    <p:extLst>
      <p:ext uri="{BB962C8B-B14F-4D97-AF65-F5344CB8AC3E}">
        <p14:creationId xmlns:p14="http://schemas.microsoft.com/office/powerpoint/2010/main" val="212165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Keep in mind…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5" name="Picture Placeholder 1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919" y="2038575"/>
            <a:ext cx="4608576" cy="48194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Placeholder 11"/>
          <p:cNvSpPr>
            <a:spLocks noGrp="1"/>
          </p:cNvSpPr>
          <p:nvPr>
            <p:ph type="body" sz="half" idx="2"/>
          </p:nvPr>
        </p:nvSpPr>
        <p:spPr>
          <a:xfrm>
            <a:off x="6492240" y="2150620"/>
            <a:ext cx="4498848" cy="4524499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Regardless of format, the retention rules apply</a:t>
            </a:r>
          </a:p>
          <a:p>
            <a:r>
              <a:rPr lang="en-US" sz="2800" dirty="0" smtClean="0"/>
              <a:t>Email</a:t>
            </a:r>
          </a:p>
          <a:p>
            <a:r>
              <a:rPr lang="en-US" sz="2800" dirty="0" smtClean="0"/>
              <a:t>PDFs</a:t>
            </a:r>
          </a:p>
          <a:p>
            <a:r>
              <a:rPr lang="en-US" sz="2800" dirty="0" smtClean="0"/>
              <a:t>Word Documents</a:t>
            </a:r>
          </a:p>
          <a:p>
            <a:r>
              <a:rPr lang="en-US" sz="2800" dirty="0" smtClean="0"/>
              <a:t>Text Messages</a:t>
            </a:r>
          </a:p>
          <a:p>
            <a:r>
              <a:rPr lang="en-US" sz="2800" dirty="0" smtClean="0"/>
              <a:t>Videos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719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02919" y="282388"/>
            <a:ext cx="9784080" cy="151054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Two main Record categories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5118" y="3324786"/>
            <a:ext cx="5386893" cy="29818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Applications </a:t>
            </a:r>
            <a:r>
              <a:rPr lang="en-US" sz="2400" b="1" dirty="0"/>
              <a:t>for Faculty/Academic Employment -- Not </a:t>
            </a:r>
            <a:r>
              <a:rPr lang="en-US" sz="2400" b="1" dirty="0" smtClean="0"/>
              <a:t>Hired</a:t>
            </a:r>
          </a:p>
          <a:p>
            <a:r>
              <a:rPr lang="en-US" sz="2400" b="1" dirty="0"/>
              <a:t>Appointment Packets (Faculty)</a:t>
            </a:r>
            <a:endParaRPr lang="en-US" sz="24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605118" y="2549504"/>
            <a:ext cx="11403106" cy="758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900" dirty="0">
                <a:solidFill>
                  <a:schemeClr val="accent1">
                    <a:lumMod val="75000"/>
                  </a:schemeClr>
                </a:solidFill>
              </a:rPr>
              <a:t>Applicants				</a:t>
            </a:r>
            <a:r>
              <a:rPr lang="en-US" sz="3900" dirty="0" smtClean="0">
                <a:solidFill>
                  <a:schemeClr val="accent1">
                    <a:lumMod val="75000"/>
                  </a:schemeClr>
                </a:solidFill>
              </a:rPr>
              <a:t>Search Committee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131694" y="1900683"/>
            <a:ext cx="11926529" cy="64882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 smtClean="0"/>
              <a:t>Personnel and Payroll Records </a:t>
            </a:r>
            <a:r>
              <a:rPr lang="en-US" sz="3200" dirty="0"/>
              <a:t>Section 8 of the UW General Schedule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094959" y="3324786"/>
            <a:ext cx="5680039" cy="29818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Search Committee for Deans and Directors</a:t>
            </a:r>
          </a:p>
          <a:p>
            <a:r>
              <a:rPr lang="en-US" sz="2400" b="1" dirty="0" smtClean="0"/>
              <a:t>Search Committee for Faculty and Chairpersons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93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613" y="29272"/>
            <a:ext cx="9770946" cy="84579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Search process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85737063"/>
              </p:ext>
            </p:extLst>
          </p:nvPr>
        </p:nvGraphicFramePr>
        <p:xfrm>
          <a:off x="1650648" y="2574080"/>
          <a:ext cx="7736600" cy="428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9308592" y="2917487"/>
            <a:ext cx="2883408" cy="931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Applications for Faculty/Academic Employment -- Not Hired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751" y="5678284"/>
            <a:ext cx="2883408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Appointment Packets (Faculty)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73264" y="4363945"/>
            <a:ext cx="310422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Applications for Faculty/Academic Employment -- Not Hired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9831" y="779498"/>
            <a:ext cx="11009358" cy="1799862"/>
            <a:chOff x="540719" y="-289123"/>
            <a:chExt cx="8317774" cy="1484029"/>
          </a:xfrm>
          <a:solidFill>
            <a:schemeClr val="accent1"/>
          </a:solidFill>
        </p:grpSpPr>
        <p:sp>
          <p:nvSpPr>
            <p:cNvPr id="10" name="Trapezoid 9"/>
            <p:cNvSpPr/>
            <p:nvPr/>
          </p:nvSpPr>
          <p:spPr>
            <a:xfrm rot="10800000">
              <a:off x="540719" y="-289123"/>
              <a:ext cx="8317774" cy="1484029"/>
            </a:xfrm>
            <a:prstGeom prst="trapezoid">
              <a:avLst>
                <a:gd name="adj" fmla="val 92026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Trapezoid 4"/>
            <p:cNvSpPr/>
            <p:nvPr/>
          </p:nvSpPr>
          <p:spPr>
            <a:xfrm>
              <a:off x="2039865" y="-217432"/>
              <a:ext cx="5360900" cy="127179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800" dirty="0" smtClean="0"/>
                <a:t>Planning the Search</a:t>
              </a:r>
              <a:endParaRPr lang="en-US" sz="4800" kern="1200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0262558" y="1669595"/>
            <a:ext cx="1929441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Search Committee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Search Committee Records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012" y="2011679"/>
            <a:ext cx="11291763" cy="4590827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Procedures </a:t>
            </a:r>
            <a:r>
              <a:rPr lang="en-US" sz="3200" dirty="0"/>
              <a:t>and decisions </a:t>
            </a:r>
            <a:endParaRPr lang="en-US" sz="3200" dirty="0" smtClean="0"/>
          </a:p>
          <a:p>
            <a:r>
              <a:rPr lang="en-US" sz="3200" dirty="0" smtClean="0"/>
              <a:t>List </a:t>
            </a:r>
            <a:r>
              <a:rPr lang="en-US" sz="3200" dirty="0"/>
              <a:t>of committee </a:t>
            </a:r>
            <a:r>
              <a:rPr lang="en-US" sz="3200" dirty="0" smtClean="0"/>
              <a:t>members</a:t>
            </a:r>
          </a:p>
          <a:p>
            <a:r>
              <a:rPr lang="en-US" sz="3200" dirty="0" smtClean="0"/>
              <a:t>Hiring a search firm</a:t>
            </a:r>
          </a:p>
          <a:p>
            <a:r>
              <a:rPr lang="en-US" sz="3200" dirty="0" smtClean="0"/>
              <a:t>Correspondence </a:t>
            </a:r>
          </a:p>
          <a:p>
            <a:pPr lvl="1"/>
            <a:r>
              <a:rPr lang="en-US" sz="3200" dirty="0" smtClean="0"/>
              <a:t>Planning </a:t>
            </a:r>
            <a:r>
              <a:rPr lang="en-US" sz="3200" dirty="0"/>
              <a:t>for the </a:t>
            </a:r>
            <a:r>
              <a:rPr lang="en-US" sz="3200" dirty="0" smtClean="0"/>
              <a:t>search,</a:t>
            </a:r>
          </a:p>
          <a:p>
            <a:pPr lvl="1"/>
            <a:r>
              <a:rPr lang="en-US" sz="3200" dirty="0" smtClean="0"/>
              <a:t>Development </a:t>
            </a:r>
            <a:r>
              <a:rPr lang="en-US" sz="3200" dirty="0"/>
              <a:t>of criteria for the selection of a </a:t>
            </a:r>
            <a:r>
              <a:rPr lang="en-US" sz="3200" dirty="0" smtClean="0"/>
              <a:t>candidate</a:t>
            </a:r>
          </a:p>
          <a:p>
            <a:r>
              <a:rPr lang="en-US" sz="3200" dirty="0" smtClean="0"/>
              <a:t> Job/position description</a:t>
            </a:r>
          </a:p>
          <a:p>
            <a:r>
              <a:rPr lang="en-US" sz="3200" dirty="0" smtClean="0"/>
              <a:t>NOTE: Does </a:t>
            </a:r>
            <a:r>
              <a:rPr lang="en-US" sz="3200" dirty="0"/>
              <a:t>not include materials submitted by an applicant.</a:t>
            </a:r>
          </a:p>
        </p:txBody>
      </p:sp>
    </p:spTree>
    <p:extLst>
      <p:ext uri="{BB962C8B-B14F-4D97-AF65-F5344CB8AC3E}">
        <p14:creationId xmlns:p14="http://schemas.microsoft.com/office/powerpoint/2010/main" val="222216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812" y="284176"/>
            <a:ext cx="12005187" cy="88625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applying Records Management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5007805"/>
              </p:ext>
            </p:extLst>
          </p:nvPr>
        </p:nvGraphicFramePr>
        <p:xfrm>
          <a:off x="2544064" y="11704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98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886256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Receive applications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7296402"/>
              </p:ext>
            </p:extLst>
          </p:nvPr>
        </p:nvGraphicFramePr>
        <p:xfrm>
          <a:off x="329184" y="1170432"/>
          <a:ext cx="11393423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14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ysClr val="windowText" lastClr="000000"/>
      </a:dk1>
      <a:lt1>
        <a:sysClr val="window" lastClr="FFFFFF"/>
      </a:lt1>
      <a:dk2>
        <a:srgbClr val="D490C5"/>
      </a:dk2>
      <a:lt2>
        <a:srgbClr val="F4E7ED"/>
      </a:lt2>
      <a:accent1>
        <a:srgbClr val="FAC25A"/>
      </a:accent1>
      <a:accent2>
        <a:srgbClr val="AC66BB"/>
      </a:accent2>
      <a:accent3>
        <a:srgbClr val="DE6C36"/>
      </a:accent3>
      <a:accent4>
        <a:srgbClr val="D490C5"/>
      </a:accent4>
      <a:accent5>
        <a:srgbClr val="CF6DA4"/>
      </a:accent5>
      <a:accent6>
        <a:srgbClr val="FA8D3D"/>
      </a:accent6>
      <a:hlink>
        <a:srgbClr val="A56D04"/>
      </a:hlink>
      <a:folHlink>
        <a:srgbClr val="D490C5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4547</TotalTime>
  <Words>588</Words>
  <Application>Microsoft Office PowerPoint</Application>
  <PresentationFormat>Widescreen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Banded</vt:lpstr>
      <vt:lpstr>Conducting a Search</vt:lpstr>
      <vt:lpstr>If it is a record</vt:lpstr>
      <vt:lpstr>What is a record?</vt:lpstr>
      <vt:lpstr>Keep in mind…</vt:lpstr>
      <vt:lpstr>Two main Record categories </vt:lpstr>
      <vt:lpstr>Search process</vt:lpstr>
      <vt:lpstr>Search Committee Records</vt:lpstr>
      <vt:lpstr>applying Records Management</vt:lpstr>
      <vt:lpstr>Receive applications</vt:lpstr>
      <vt:lpstr>Interviews and Deliberations</vt:lpstr>
      <vt:lpstr>Finalists</vt:lpstr>
      <vt:lpstr>Offer</vt:lpstr>
      <vt:lpstr>What about Financial Records?</vt:lpstr>
      <vt:lpstr>What about the handwritten notes?</vt:lpstr>
      <vt:lpstr>What about the handwritten notes?</vt:lpstr>
      <vt:lpstr>Hired vs. Not Hired</vt:lpstr>
      <vt:lpstr>Hired vs. Not Hired</vt:lpstr>
      <vt:lpstr>Search Committee </vt:lpstr>
      <vt:lpstr>Questions?</vt:lpstr>
    </vt:vector>
  </TitlesOfParts>
  <Company>MDTSP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Cara K. Ball</dc:creator>
  <cp:lastModifiedBy>Danelle Pdersen</cp:lastModifiedBy>
  <cp:revision>43</cp:revision>
  <cp:lastPrinted>2015-10-20T16:44:55Z</cp:lastPrinted>
  <dcterms:created xsi:type="dcterms:W3CDTF">2015-10-16T23:29:40Z</dcterms:created>
  <dcterms:modified xsi:type="dcterms:W3CDTF">2022-03-30T23:04:53Z</dcterms:modified>
</cp:coreProperties>
</file>