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62" autoAdjust="0"/>
  </p:normalViewPr>
  <p:slideViewPr>
    <p:cSldViewPr snapToGrid="0" snapToObjects="1">
      <p:cViewPr varScale="1">
        <p:scale>
          <a:sx n="45" d="100"/>
          <a:sy n="45" d="100"/>
        </p:scale>
        <p:origin x="-1338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270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mittee of Community and Technical Colleges (CTC) &amp; UW Tacom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5688"/>
            </a:lvl1pPr>
          </a:lstStyle>
          <a:p>
            <a:r>
              <a:rPr lang="en-US" dirty="0" smtClean="0"/>
              <a:t>Reflective Teaching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UW Tacoma &amp; CT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Why do I use Reflective teaching?</a:t>
            </a:r>
            <a:endParaRPr dirty="0"/>
          </a:p>
        </p:txBody>
      </p:sp>
      <p:sp>
        <p:nvSpPr>
          <p:cNvPr id="122" name="Established in 2002 to encourage collaboration and communica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7609" indent="-427609" defTabSz="531622">
              <a:spcBef>
                <a:spcPts val="2700"/>
              </a:spcBef>
              <a:buBlip>
                <a:blip r:embed="rId3"/>
              </a:buBlip>
              <a:defRPr sz="3458"/>
            </a:pPr>
            <a:r>
              <a:rPr lang="en-US" dirty="0" smtClean="0"/>
              <a:t>To get continuous feedback and act upon the feedback.</a:t>
            </a:r>
          </a:p>
          <a:p>
            <a:pPr marL="427609" indent="-427609" defTabSz="531622">
              <a:spcBef>
                <a:spcPts val="2700"/>
              </a:spcBef>
              <a:buBlip>
                <a:blip r:embed="rId3"/>
              </a:buBlip>
              <a:defRPr sz="3458"/>
            </a:pPr>
            <a:r>
              <a:rPr lang="en-US" dirty="0" smtClean="0"/>
              <a:t>To improve classroom engagement.</a:t>
            </a:r>
          </a:p>
          <a:p>
            <a:pPr marL="427609" indent="-427609" defTabSz="531622">
              <a:spcBef>
                <a:spcPts val="2700"/>
              </a:spcBef>
              <a:buBlip>
                <a:blip r:embed="rId3"/>
              </a:buBlip>
              <a:defRPr sz="3458"/>
            </a:pPr>
            <a:r>
              <a:rPr lang="en-US" dirty="0" smtClean="0"/>
              <a:t>For better retention of key concepts.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eetings and Cont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do I reflect?</a:t>
            </a:r>
            <a:endParaRPr dirty="0"/>
          </a:p>
        </p:txBody>
      </p:sp>
      <p:sp>
        <p:nvSpPr>
          <p:cNvPr id="125" name="We discuss - Teaching pedagogy, retention, diversity in classroom, service learning, course and program changes, teaching tips, etc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27609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Paper Feedback</a:t>
            </a:r>
          </a:p>
          <a:p>
            <a:pPr marL="897509" lvl="1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Two anonymous paper feedback forms during the quarter (Week 3, Week 6)</a:t>
            </a:r>
          </a:p>
          <a:p>
            <a:pPr marL="897509" lvl="1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Compile the responses and go over them. </a:t>
            </a:r>
          </a:p>
          <a:p>
            <a:pPr marL="897509" lvl="1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If many of the students are asking for a specific topic, prepare and present </a:t>
            </a:r>
            <a:r>
              <a:rPr lang="en-US" dirty="0" smtClean="0"/>
              <a:t> or </a:t>
            </a:r>
            <a:r>
              <a:rPr lang="en-US" dirty="0" smtClean="0"/>
              <a:t>poll the </a:t>
            </a:r>
            <a:r>
              <a:rPr lang="en-US" dirty="0" smtClean="0"/>
              <a:t>students.</a:t>
            </a:r>
            <a:endParaRPr lang="en-US" dirty="0" smtClean="0"/>
          </a:p>
          <a:p>
            <a:pPr marL="427609" indent="-427609" defTabSz="531622">
              <a:spcBef>
                <a:spcPts val="2700"/>
              </a:spcBef>
              <a:defRPr sz="3458"/>
            </a:pPr>
            <a:r>
              <a:rPr lang="en-US" dirty="0" err="1" smtClean="0"/>
              <a:t>Panopto</a:t>
            </a:r>
            <a:r>
              <a:rPr lang="en-US" dirty="0" smtClean="0"/>
              <a:t> Recordings Usage</a:t>
            </a:r>
          </a:p>
          <a:p>
            <a:pPr marL="897509" lvl="1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Look at which topic is being reviewed using video more often</a:t>
            </a:r>
          </a:p>
          <a:p>
            <a:pPr marL="427609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Active learning strategies</a:t>
            </a:r>
          </a:p>
          <a:p>
            <a:pPr marL="897509" lvl="1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Paper problems</a:t>
            </a:r>
          </a:p>
          <a:p>
            <a:pPr marL="897509" lvl="1" indent="-427609" defTabSz="531622">
              <a:spcBef>
                <a:spcPts val="2700"/>
              </a:spcBef>
              <a:defRPr sz="3458"/>
            </a:pPr>
            <a:r>
              <a:rPr lang="en-US" dirty="0" smtClean="0"/>
              <a:t>Poll Everywhere software </a:t>
            </a:r>
            <a:r>
              <a:rPr lang="en-US" dirty="0" smtClean="0"/>
              <a:t>(linked to </a:t>
            </a:r>
            <a:r>
              <a:rPr lang="en-US" dirty="0" smtClean="0"/>
              <a:t>our Canvas)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876300"/>
            <a:ext cx="9994900" cy="79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5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506" y="1078519"/>
            <a:ext cx="10721990" cy="75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542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75" y="711200"/>
            <a:ext cx="8991600" cy="8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716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Demo Poll Everywhere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5861841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112</Words>
  <Application>Microsoft Office PowerPoint</Application>
  <PresentationFormat>Custom</PresentationFormat>
  <Paragraphs>16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Parchment</vt:lpstr>
      <vt:lpstr>Reflective Teaching</vt:lpstr>
      <vt:lpstr>Why do I use Reflective teaching?</vt:lpstr>
      <vt:lpstr>How do I reflect?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Teaching</dc:title>
  <cp:lastModifiedBy>mmuppa</cp:lastModifiedBy>
  <cp:revision>7</cp:revision>
  <dcterms:modified xsi:type="dcterms:W3CDTF">2018-05-17T15:56:52Z</dcterms:modified>
</cp:coreProperties>
</file>