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7C6D37-914F-4EA5-A923-B8212F3353A3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DBE01A-9E4F-4C9A-ADBE-AB759D35E6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2192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17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/>
              <a:t>UWT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sz="2800" dirty="0"/>
              <a:t>Circuits classes taught at Community Colleges vs </a:t>
            </a:r>
            <a:r>
              <a:rPr lang="en-US" sz="2800" dirty="0" smtClean="0"/>
              <a:t>UWT, </a:t>
            </a:r>
            <a:r>
              <a:rPr lang="en-US" sz="2800" dirty="0"/>
              <a:t>how can we fill the gap</a:t>
            </a:r>
          </a:p>
          <a:p>
            <a:pPr marL="228600" indent="-228600">
              <a:buAutoNum type="arabicParenR"/>
            </a:pPr>
            <a:endParaRPr lang="en-US" sz="2800" dirty="0"/>
          </a:p>
          <a:p>
            <a:pPr marL="228600" indent="-228600">
              <a:buAutoNum type="arabicParenR"/>
            </a:pPr>
            <a:r>
              <a:rPr lang="en-US" sz="2800" dirty="0"/>
              <a:t>The merits of teaching C Programming Language.</a:t>
            </a:r>
          </a:p>
          <a:p>
            <a:pPr marL="228600" indent="-228600">
              <a:buAutoNum type="arabicParenR"/>
            </a:pPr>
            <a:endParaRPr lang="en-US" sz="2800" dirty="0"/>
          </a:p>
          <a:p>
            <a:pPr marL="228600" indent="-228600">
              <a:buAutoNum type="arabicParenR"/>
            </a:pPr>
            <a:r>
              <a:rPr lang="en-US" sz="2800" dirty="0"/>
              <a:t>Update on State of our engineering programs</a:t>
            </a:r>
          </a:p>
          <a:p>
            <a:pPr marL="228600" indent="-228600">
              <a:buAutoNum type="arabicParenR"/>
            </a:pPr>
            <a:endParaRPr lang="en-US" sz="2800" dirty="0"/>
          </a:p>
          <a:p>
            <a:pPr marL="228600" indent="-228600">
              <a:buAutoNum type="arabicParenR"/>
            </a:pPr>
            <a:r>
              <a:rPr lang="en-US" sz="2800" dirty="0"/>
              <a:t>Engineering 101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0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Circuits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been experiencing some issues with transfer students not being exposed to AC.</a:t>
            </a:r>
          </a:p>
          <a:p>
            <a:endParaRPr lang="en-US" dirty="0"/>
          </a:p>
          <a:p>
            <a:r>
              <a:rPr lang="en-US" dirty="0" smtClean="0"/>
              <a:t>Would it be possible to add AC to the end of your circuits class?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9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Programming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Teaching Object Oriented Languages is great for CS students, but Engineering students will be using primarily C for everything they do here.</a:t>
            </a:r>
          </a:p>
          <a:p>
            <a:endParaRPr lang="en-US" dirty="0"/>
          </a:p>
          <a:p>
            <a:r>
              <a:rPr lang="en-US" dirty="0" smtClean="0"/>
              <a:t>Can C be added to Community College curriculum?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88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new engineering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We have made several changed to our program to make it stronger and provide better well-rounded education to our students.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Added new faculty.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Changed class order for better “flow”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Added new classes</a:t>
            </a:r>
          </a:p>
          <a:p>
            <a:pPr lvl="2"/>
            <a:r>
              <a:rPr lang="en-US" sz="1600" dirty="0"/>
              <a:t>4</a:t>
            </a:r>
            <a:r>
              <a:rPr lang="en-US" sz="1600" dirty="0" smtClean="0"/>
              <a:t> new elective courses available Spring 2016 with more to come</a:t>
            </a:r>
          </a:p>
          <a:p>
            <a:pPr lvl="3"/>
            <a:r>
              <a:rPr lang="en-US" sz="1050" dirty="0" smtClean="0">
                <a:solidFill>
                  <a:schemeClr val="tx1"/>
                </a:solidFill>
              </a:rPr>
              <a:t>Digital 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smtClean="0">
                <a:solidFill>
                  <a:schemeClr val="tx1"/>
                </a:solidFill>
              </a:rPr>
              <a:t>Integrated Circuit Design</a:t>
            </a:r>
          </a:p>
          <a:p>
            <a:pPr lvl="3"/>
            <a:r>
              <a:rPr lang="en-US" sz="1050" dirty="0" smtClean="0">
                <a:solidFill>
                  <a:schemeClr val="tx1"/>
                </a:solidFill>
              </a:rPr>
              <a:t>Essentials of VLSI Circuit Testing and Hardware Security</a:t>
            </a:r>
          </a:p>
          <a:p>
            <a:pPr lvl="3"/>
            <a:r>
              <a:rPr lang="en-US" sz="1050" dirty="0" smtClean="0">
                <a:solidFill>
                  <a:schemeClr val="tx1"/>
                </a:solidFill>
              </a:rPr>
              <a:t>Hardware for Cryptography</a:t>
            </a:r>
          </a:p>
          <a:p>
            <a:pPr lvl="3"/>
            <a:r>
              <a:rPr lang="en-US" sz="1050" dirty="0" smtClean="0">
                <a:solidFill>
                  <a:schemeClr val="tx1"/>
                </a:solidFill>
              </a:rPr>
              <a:t>Digital Signal Processing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Starting Electrical engineering BS in 2017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Plans to add more engineering degrees within next 5 years.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3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Would like to open a discussion for what faculty think students brand new to engineering should be exposed to in order to give them best feel for the field.</a:t>
            </a:r>
          </a:p>
          <a:p>
            <a:endParaRPr lang="en-US" sz="2400" dirty="0"/>
          </a:p>
          <a:p>
            <a:r>
              <a:rPr lang="en-US" sz="2400" dirty="0" smtClean="0"/>
              <a:t>Possible collaboration between UTW and community colleges to get best information out to all students.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0271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</TotalTime>
  <Words>235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PowerPoint Presentation</vt:lpstr>
      <vt:lpstr>UWT Engineering</vt:lpstr>
      <vt:lpstr>Circuits Classes</vt:lpstr>
      <vt:lpstr>C Programming </vt:lpstr>
      <vt:lpstr>The new engineering program</vt:lpstr>
      <vt:lpstr>Engineering 101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UWT Engineering</dc:title>
  <dc:creator>Bob Landowski</dc:creator>
  <cp:lastModifiedBy>Bob Landowski</cp:lastModifiedBy>
  <cp:revision>5</cp:revision>
  <dcterms:created xsi:type="dcterms:W3CDTF">2016-02-25T18:39:34Z</dcterms:created>
  <dcterms:modified xsi:type="dcterms:W3CDTF">2016-02-26T16:13:32Z</dcterms:modified>
</cp:coreProperties>
</file>