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02_CF79C9B6.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3_9EF406C3.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19"/>
  </p:notesMasterIdLst>
  <p:sldIdLst>
    <p:sldId id="256" r:id="rId2"/>
    <p:sldId id="257" r:id="rId3"/>
    <p:sldId id="258" r:id="rId4"/>
    <p:sldId id="260" r:id="rId5"/>
    <p:sldId id="259" r:id="rId6"/>
    <p:sldId id="261" r:id="rId7"/>
    <p:sldId id="274" r:id="rId8"/>
    <p:sldId id="275" r:id="rId9"/>
    <p:sldId id="264" r:id="rId10"/>
    <p:sldId id="265" r:id="rId11"/>
    <p:sldId id="266" r:id="rId12"/>
    <p:sldId id="272" r:id="rId13"/>
    <p:sldId id="273" r:id="rId14"/>
    <p:sldId id="269" r:id="rId15"/>
    <p:sldId id="276" r:id="rId16"/>
    <p:sldId id="277"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7C13EE-BF6C-CE1E-A334-34154E104678}" name="Bonnie J. Becker" initials="BB" userId="S::bjbecker@uw.edu::f2c1a044-381f-4c08-9e47-488171516ebc" providerId="AD"/>
  <p188:author id="{AABF02F6-62E1-B8C7-8D06-BB7536DD7D22}" name="Menaka Abraham" initials="MA" userId="S::mmuppa@uw.edu::bfce866e-238b-460d-8a60-07eff561a74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75326F-0B24-7657-8D65-276EFAB97497}" v="132" dt="2022-09-14T01:19:25.526"/>
    <p1510:client id="{49F5BF96-81E0-2DAC-D671-003C20299492}" v="29" dt="2022-08-23T19:49:18.607"/>
    <p1510:client id="{72AFD8FC-F298-833E-2E35-517FBEF891FD}" v="18" dt="2022-09-18T22:20:52.599"/>
    <p1510:client id="{89FDD558-770C-58D7-0930-866D77827A00}" v="222" dt="2022-08-25T20:31:31.261"/>
    <p1510:client id="{8ACDD6C0-BAB7-1081-0791-DF9F9AC2CC19}" v="12" dt="2022-09-14T12:42:15.740"/>
    <p1510:client id="{9E6D7B03-4355-44B9-8FDC-AD758D750D10}" v="411" dt="2022-08-22T23:53:01.540"/>
    <p1510:client id="{B35F395E-1603-1442-78B0-D2A05BDD5BF8}" v="16" dt="2022-08-30T23:44:15.499"/>
    <p1510:client id="{ECD3E640-3D8A-80FB-F9C5-A0A50EB9AACF}" v="2" dt="2022-09-13T20:40:49.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naka Abraham" userId="S::mmuppa@uw.edu::bfce866e-238b-460d-8a60-07eff561a742" providerId="AD" clId="Web-{49F5BF96-81E0-2DAC-D671-003C20299492}"/>
    <pc:docChg chg="modSld">
      <pc:chgData name="Menaka Abraham" userId="S::mmuppa@uw.edu::bfce866e-238b-460d-8a60-07eff561a742" providerId="AD" clId="Web-{49F5BF96-81E0-2DAC-D671-003C20299492}" dt="2022-08-23T20:18:21.743" v="29" actId="20577"/>
      <pc:docMkLst>
        <pc:docMk/>
      </pc:docMkLst>
      <pc:sldChg chg="modSp">
        <pc:chgData name="Menaka Abraham" userId="S::mmuppa@uw.edu::bfce866e-238b-460d-8a60-07eff561a742" providerId="AD" clId="Web-{49F5BF96-81E0-2DAC-D671-003C20299492}" dt="2022-08-23T20:18:21.743" v="29" actId="20577"/>
        <pc:sldMkLst>
          <pc:docMk/>
          <pc:sldMk cId="4057537180" sldId="270"/>
        </pc:sldMkLst>
        <pc:graphicFrameChg chg="modGraphic">
          <ac:chgData name="Menaka Abraham" userId="S::mmuppa@uw.edu::bfce866e-238b-460d-8a60-07eff561a742" providerId="AD" clId="Web-{49F5BF96-81E0-2DAC-D671-003C20299492}" dt="2022-08-23T20:18:21.743" v="29" actId="20577"/>
          <ac:graphicFrameMkLst>
            <pc:docMk/>
            <pc:sldMk cId="4057537180" sldId="270"/>
            <ac:graphicFrameMk id="74" creationId="{195B90AA-19B2-7FD8-7ADB-8649AFA386A6}"/>
          </ac:graphicFrameMkLst>
        </pc:graphicFrameChg>
      </pc:sldChg>
      <pc:sldChg chg="modSp">
        <pc:chgData name="Menaka Abraham" userId="S::mmuppa@uw.edu::bfce866e-238b-460d-8a60-07eff561a742" providerId="AD" clId="Web-{49F5BF96-81E0-2DAC-D671-003C20299492}" dt="2022-08-23T19:49:15.901" v="26" actId="20577"/>
        <pc:sldMkLst>
          <pc:docMk/>
          <pc:sldMk cId="2005017475" sldId="271"/>
        </pc:sldMkLst>
        <pc:spChg chg="mod">
          <ac:chgData name="Menaka Abraham" userId="S::mmuppa@uw.edu::bfce866e-238b-460d-8a60-07eff561a742" providerId="AD" clId="Web-{49F5BF96-81E0-2DAC-D671-003C20299492}" dt="2022-08-23T19:49:15.901" v="26" actId="20577"/>
          <ac:spMkLst>
            <pc:docMk/>
            <pc:sldMk cId="2005017475" sldId="271"/>
            <ac:spMk id="2" creationId="{E7B5598F-9C03-9C6C-7987-2BDA0355B30A}"/>
          </ac:spMkLst>
        </pc:spChg>
      </pc:sldChg>
    </pc:docChg>
  </pc:docChgLst>
  <pc:docChgLst>
    <pc:chgData name="Menaka Abraham" userId="S::mmuppa@uw.edu::bfce866e-238b-460d-8a60-07eff561a742" providerId="AD" clId="Web-{9E6D7B03-4355-44B9-8FDC-AD758D750D10}"/>
    <pc:docChg chg="addSld delSld modSld sldOrd addMainMaster delMainMaster">
      <pc:chgData name="Menaka Abraham" userId="S::mmuppa@uw.edu::bfce866e-238b-460d-8a60-07eff561a742" providerId="AD" clId="Web-{9E6D7B03-4355-44B9-8FDC-AD758D750D10}" dt="2022-08-22T23:53:30.024" v="735" actId="20577"/>
      <pc:docMkLst>
        <pc:docMk/>
      </pc:docMkLst>
      <pc:sldChg chg="addSp delSp modSp mod setBg modClrScheme addAnim setClrOvrMap chgLayout">
        <pc:chgData name="Menaka Abraham" userId="S::mmuppa@uw.edu::bfce866e-238b-460d-8a60-07eff561a742" providerId="AD" clId="Web-{9E6D7B03-4355-44B9-8FDC-AD758D750D10}" dt="2022-08-22T23:39:33.444" v="669" actId="20577"/>
        <pc:sldMkLst>
          <pc:docMk/>
          <pc:sldMk cId="109857222" sldId="256"/>
        </pc:sldMkLst>
        <pc:spChg chg="mod">
          <ac:chgData name="Menaka Abraham" userId="S::mmuppa@uw.edu::bfce866e-238b-460d-8a60-07eff561a742" providerId="AD" clId="Web-{9E6D7B03-4355-44B9-8FDC-AD758D750D10}" dt="2022-08-22T22:35:28.987" v="25"/>
          <ac:spMkLst>
            <pc:docMk/>
            <pc:sldMk cId="109857222" sldId="256"/>
            <ac:spMk id="2" creationId="{00000000-0000-0000-0000-000000000000}"/>
          </ac:spMkLst>
        </pc:spChg>
        <pc:spChg chg="mod">
          <ac:chgData name="Menaka Abraham" userId="S::mmuppa@uw.edu::bfce866e-238b-460d-8a60-07eff561a742" providerId="AD" clId="Web-{9E6D7B03-4355-44B9-8FDC-AD758D750D10}" dt="2022-08-22T23:39:33.444" v="669" actId="20577"/>
          <ac:spMkLst>
            <pc:docMk/>
            <pc:sldMk cId="109857222" sldId="256"/>
            <ac:spMk id="3" creationId="{00000000-0000-0000-0000-000000000000}"/>
          </ac:spMkLst>
        </pc:spChg>
        <pc:spChg chg="add del">
          <ac:chgData name="Menaka Abraham" userId="S::mmuppa@uw.edu::bfce866e-238b-460d-8a60-07eff561a742" providerId="AD" clId="Web-{9E6D7B03-4355-44B9-8FDC-AD758D750D10}" dt="2022-08-22T22:35:28.987" v="25"/>
          <ac:spMkLst>
            <pc:docMk/>
            <pc:sldMk cId="109857222" sldId="256"/>
            <ac:spMk id="9" creationId="{A51D536C-693D-4911-B3E3-277E6CA006B6}"/>
          </ac:spMkLst>
        </pc:spChg>
        <pc:spChg chg="add del">
          <ac:chgData name="Menaka Abraham" userId="S::mmuppa@uw.edu::bfce866e-238b-460d-8a60-07eff561a742" providerId="AD" clId="Web-{9E6D7B03-4355-44B9-8FDC-AD758D750D10}" dt="2022-08-22T22:35:28.987" v="25"/>
          <ac:spMkLst>
            <pc:docMk/>
            <pc:sldMk cId="109857222" sldId="256"/>
            <ac:spMk id="11" creationId="{CDACC7FC-0DA0-46D9-BEDF-149E4AB3243B}"/>
          </ac:spMkLst>
        </pc:spChg>
        <pc:spChg chg="add del">
          <ac:chgData name="Menaka Abraham" userId="S::mmuppa@uw.edu::bfce866e-238b-460d-8a60-07eff561a742" providerId="AD" clId="Web-{9E6D7B03-4355-44B9-8FDC-AD758D750D10}" dt="2022-08-22T22:35:28.987" v="25"/>
          <ac:spMkLst>
            <pc:docMk/>
            <pc:sldMk cId="109857222" sldId="256"/>
            <ac:spMk id="13" creationId="{1886631C-CD62-4E60-A5E7-767EEAEB4704}"/>
          </ac:spMkLst>
        </pc:spChg>
        <pc:spChg chg="add">
          <ac:chgData name="Menaka Abraham" userId="S::mmuppa@uw.edu::bfce866e-238b-460d-8a60-07eff561a742" providerId="AD" clId="Web-{9E6D7B03-4355-44B9-8FDC-AD758D750D10}" dt="2022-08-22T22:35:28.987" v="25"/>
          <ac:spMkLst>
            <pc:docMk/>
            <pc:sldMk cId="109857222" sldId="256"/>
            <ac:spMk id="18" creationId="{0DBF1ABE-8590-450D-BB49-BDDCCF3EEA9E}"/>
          </ac:spMkLst>
        </pc:spChg>
        <pc:spChg chg="add">
          <ac:chgData name="Menaka Abraham" userId="S::mmuppa@uw.edu::bfce866e-238b-460d-8a60-07eff561a742" providerId="AD" clId="Web-{9E6D7B03-4355-44B9-8FDC-AD758D750D10}" dt="2022-08-22T22:35:28.987" v="25"/>
          <ac:spMkLst>
            <pc:docMk/>
            <pc:sldMk cId="109857222" sldId="256"/>
            <ac:spMk id="20" creationId="{DCD36D47-40B7-494B-B249-3CBA333DE256}"/>
          </ac:spMkLst>
        </pc:spChg>
        <pc:spChg chg="add">
          <ac:chgData name="Menaka Abraham" userId="S::mmuppa@uw.edu::bfce866e-238b-460d-8a60-07eff561a742" providerId="AD" clId="Web-{9E6D7B03-4355-44B9-8FDC-AD758D750D10}" dt="2022-08-22T22:35:28.987" v="25"/>
          <ac:spMkLst>
            <pc:docMk/>
            <pc:sldMk cId="109857222" sldId="256"/>
            <ac:spMk id="22" creationId="{03AD0D1C-F8BA-4CD1-BC4D-BE1823F3EBDD}"/>
          </ac:spMkLst>
        </pc:spChg>
        <pc:spChg chg="add">
          <ac:chgData name="Menaka Abraham" userId="S::mmuppa@uw.edu::bfce866e-238b-460d-8a60-07eff561a742" providerId="AD" clId="Web-{9E6D7B03-4355-44B9-8FDC-AD758D750D10}" dt="2022-08-22T22:35:28.987" v="25"/>
          <ac:spMkLst>
            <pc:docMk/>
            <pc:sldMk cId="109857222" sldId="256"/>
            <ac:spMk id="24" creationId="{FBA7E51E-7B6A-4A79-8F84-47C845C7A2CC}"/>
          </ac:spMkLst>
        </pc:spChg>
        <pc:picChg chg="add mod">
          <ac:chgData name="Menaka Abraham" userId="S::mmuppa@uw.edu::bfce866e-238b-460d-8a60-07eff561a742" providerId="AD" clId="Web-{9E6D7B03-4355-44B9-8FDC-AD758D750D10}" dt="2022-08-22T22:35:28.987" v="25"/>
          <ac:picMkLst>
            <pc:docMk/>
            <pc:sldMk cId="109857222" sldId="256"/>
            <ac:picMk id="4" creationId="{2A2E123E-930D-6FEA-1111-B0832AC51BA3}"/>
          </ac:picMkLst>
        </pc:picChg>
      </pc:sldChg>
      <pc:sldChg chg="addSp delSp modSp new mod setBg">
        <pc:chgData name="Menaka Abraham" userId="S::mmuppa@uw.edu::bfce866e-238b-460d-8a60-07eff561a742" providerId="AD" clId="Web-{9E6D7B03-4355-44B9-8FDC-AD758D750D10}" dt="2022-08-22T22:51:33.909" v="206"/>
        <pc:sldMkLst>
          <pc:docMk/>
          <pc:sldMk cId="2154966807" sldId="257"/>
        </pc:sldMkLst>
        <pc:spChg chg="mod">
          <ac:chgData name="Menaka Abraham" userId="S::mmuppa@uw.edu::bfce866e-238b-460d-8a60-07eff561a742" providerId="AD" clId="Web-{9E6D7B03-4355-44B9-8FDC-AD758D750D10}" dt="2022-08-22T22:51:33.909" v="206"/>
          <ac:spMkLst>
            <pc:docMk/>
            <pc:sldMk cId="2154966807" sldId="257"/>
            <ac:spMk id="2" creationId="{F2CC92A6-61BC-C0A8-D2F6-CA8B2EA7B7D0}"/>
          </ac:spMkLst>
        </pc:spChg>
        <pc:spChg chg="del mod">
          <ac:chgData name="Menaka Abraham" userId="S::mmuppa@uw.edu::bfce866e-238b-460d-8a60-07eff561a742" providerId="AD" clId="Web-{9E6D7B03-4355-44B9-8FDC-AD758D750D10}" dt="2022-08-22T22:51:33.909" v="206"/>
          <ac:spMkLst>
            <pc:docMk/>
            <pc:sldMk cId="2154966807" sldId="257"/>
            <ac:spMk id="3" creationId="{C0FEDBB0-AD2E-2D1E-1596-0C14F3228417}"/>
          </ac:spMkLst>
        </pc:spChg>
        <pc:spChg chg="add">
          <ac:chgData name="Menaka Abraham" userId="S::mmuppa@uw.edu::bfce866e-238b-460d-8a60-07eff561a742" providerId="AD" clId="Web-{9E6D7B03-4355-44B9-8FDC-AD758D750D10}" dt="2022-08-22T22:51:33.909" v="206"/>
          <ac:spMkLst>
            <pc:docMk/>
            <pc:sldMk cId="2154966807" sldId="257"/>
            <ac:spMk id="9" creationId="{47FC6A8B-34F9-40FB-AA2D-E34168F52850}"/>
          </ac:spMkLst>
        </pc:spChg>
        <pc:spChg chg="add">
          <ac:chgData name="Menaka Abraham" userId="S::mmuppa@uw.edu::bfce866e-238b-460d-8a60-07eff561a742" providerId="AD" clId="Web-{9E6D7B03-4355-44B9-8FDC-AD758D750D10}" dt="2022-08-22T22:51:33.909" v="206"/>
          <ac:spMkLst>
            <pc:docMk/>
            <pc:sldMk cId="2154966807" sldId="257"/>
            <ac:spMk id="11" creationId="{1EC86DB4-572A-4F71-AF8A-2395B4CA779F}"/>
          </ac:spMkLst>
        </pc:spChg>
        <pc:spChg chg="add">
          <ac:chgData name="Menaka Abraham" userId="S::mmuppa@uw.edu::bfce866e-238b-460d-8a60-07eff561a742" providerId="AD" clId="Web-{9E6D7B03-4355-44B9-8FDC-AD758D750D10}" dt="2022-08-22T22:51:33.909" v="206"/>
          <ac:spMkLst>
            <pc:docMk/>
            <pc:sldMk cId="2154966807" sldId="257"/>
            <ac:spMk id="13" creationId="{71BA53A4-C4B7-4189-9FC1-6350B1AB5DFE}"/>
          </ac:spMkLst>
        </pc:spChg>
        <pc:spChg chg="add">
          <ac:chgData name="Menaka Abraham" userId="S::mmuppa@uw.edu::bfce866e-238b-460d-8a60-07eff561a742" providerId="AD" clId="Web-{9E6D7B03-4355-44B9-8FDC-AD758D750D10}" dt="2022-08-22T22:51:33.909" v="206"/>
          <ac:spMkLst>
            <pc:docMk/>
            <pc:sldMk cId="2154966807" sldId="257"/>
            <ac:spMk id="15" creationId="{5558AD6E-B070-4640-AA07-87E208983ED8}"/>
          </ac:spMkLst>
        </pc:spChg>
        <pc:spChg chg="add">
          <ac:chgData name="Menaka Abraham" userId="S::mmuppa@uw.edu::bfce866e-238b-460d-8a60-07eff561a742" providerId="AD" clId="Web-{9E6D7B03-4355-44B9-8FDC-AD758D750D10}" dt="2022-08-22T22:51:33.909" v="206"/>
          <ac:spMkLst>
            <pc:docMk/>
            <pc:sldMk cId="2154966807" sldId="257"/>
            <ac:spMk id="17" creationId="{36ACFB69-D148-449E-AC5A-C55AA20A7F7F}"/>
          </ac:spMkLst>
        </pc:spChg>
        <pc:graphicFrameChg chg="add">
          <ac:chgData name="Menaka Abraham" userId="S::mmuppa@uw.edu::bfce866e-238b-460d-8a60-07eff561a742" providerId="AD" clId="Web-{9E6D7B03-4355-44B9-8FDC-AD758D750D10}" dt="2022-08-22T22:51:33.909" v="206"/>
          <ac:graphicFrameMkLst>
            <pc:docMk/>
            <pc:sldMk cId="2154966807" sldId="257"/>
            <ac:graphicFrameMk id="5" creationId="{1DD33D43-154D-3D66-66EE-67CDF1F4F252}"/>
          </ac:graphicFrameMkLst>
        </pc:graphicFrameChg>
      </pc:sldChg>
      <pc:sldChg chg="modSp new">
        <pc:chgData name="Menaka Abraham" userId="S::mmuppa@uw.edu::bfce866e-238b-460d-8a60-07eff561a742" providerId="AD" clId="Web-{9E6D7B03-4355-44B9-8FDC-AD758D750D10}" dt="2022-08-22T22:52:47.111" v="217" actId="20577"/>
        <pc:sldMkLst>
          <pc:docMk/>
          <pc:sldMk cId="3480865206" sldId="258"/>
        </pc:sldMkLst>
        <pc:spChg chg="mod">
          <ac:chgData name="Menaka Abraham" userId="S::mmuppa@uw.edu::bfce866e-238b-460d-8a60-07eff561a742" providerId="AD" clId="Web-{9E6D7B03-4355-44B9-8FDC-AD758D750D10}" dt="2022-08-22T22:47:15.257" v="131" actId="20577"/>
          <ac:spMkLst>
            <pc:docMk/>
            <pc:sldMk cId="3480865206" sldId="258"/>
            <ac:spMk id="2" creationId="{08D6CE30-6466-524F-4B1E-6CF91DBA1966}"/>
          </ac:spMkLst>
        </pc:spChg>
        <pc:spChg chg="mod">
          <ac:chgData name="Menaka Abraham" userId="S::mmuppa@uw.edu::bfce866e-238b-460d-8a60-07eff561a742" providerId="AD" clId="Web-{9E6D7B03-4355-44B9-8FDC-AD758D750D10}" dt="2022-08-22T22:52:47.111" v="217" actId="20577"/>
          <ac:spMkLst>
            <pc:docMk/>
            <pc:sldMk cId="3480865206" sldId="258"/>
            <ac:spMk id="3" creationId="{802A39D0-8E05-672D-48D1-6EA015EAF668}"/>
          </ac:spMkLst>
        </pc:spChg>
      </pc:sldChg>
      <pc:sldChg chg="addSp delSp modSp add mod replId setBg">
        <pc:chgData name="Menaka Abraham" userId="S::mmuppa@uw.edu::bfce866e-238b-460d-8a60-07eff561a742" providerId="AD" clId="Web-{9E6D7B03-4355-44B9-8FDC-AD758D750D10}" dt="2022-08-22T23:17:07.884" v="326" actId="20577"/>
        <pc:sldMkLst>
          <pc:docMk/>
          <pc:sldMk cId="4288339974" sldId="259"/>
        </pc:sldMkLst>
        <pc:spChg chg="mod">
          <ac:chgData name="Menaka Abraham" userId="S::mmuppa@uw.edu::bfce866e-238b-460d-8a60-07eff561a742" providerId="AD" clId="Web-{9E6D7B03-4355-44B9-8FDC-AD758D750D10}" dt="2022-08-22T22:53:51.547" v="222"/>
          <ac:spMkLst>
            <pc:docMk/>
            <pc:sldMk cId="4288339974" sldId="259"/>
            <ac:spMk id="2" creationId="{08D6CE30-6466-524F-4B1E-6CF91DBA1966}"/>
          </ac:spMkLst>
        </pc:spChg>
        <pc:spChg chg="add del mod">
          <ac:chgData name="Menaka Abraham" userId="S::mmuppa@uw.edu::bfce866e-238b-460d-8a60-07eff561a742" providerId="AD" clId="Web-{9E6D7B03-4355-44B9-8FDC-AD758D750D10}" dt="2022-08-22T23:17:07.884" v="326" actId="20577"/>
          <ac:spMkLst>
            <pc:docMk/>
            <pc:sldMk cId="4288339974" sldId="259"/>
            <ac:spMk id="3" creationId="{802A39D0-8E05-672D-48D1-6EA015EAF668}"/>
          </ac:spMkLst>
        </pc:spChg>
        <pc:spChg chg="add del">
          <ac:chgData name="Menaka Abraham" userId="S::mmuppa@uw.edu::bfce866e-238b-460d-8a60-07eff561a742" providerId="AD" clId="Web-{9E6D7B03-4355-44B9-8FDC-AD758D750D10}" dt="2022-08-22T22:53:51.547" v="222"/>
          <ac:spMkLst>
            <pc:docMk/>
            <pc:sldMk cId="4288339974" sldId="259"/>
            <ac:spMk id="9" creationId="{47FC6A8B-34F9-40FB-AA2D-E34168F52850}"/>
          </ac:spMkLst>
        </pc:spChg>
        <pc:spChg chg="add del">
          <ac:chgData name="Menaka Abraham" userId="S::mmuppa@uw.edu::bfce866e-238b-460d-8a60-07eff561a742" providerId="AD" clId="Web-{9E6D7B03-4355-44B9-8FDC-AD758D750D10}" dt="2022-08-22T22:53:51.547" v="222"/>
          <ac:spMkLst>
            <pc:docMk/>
            <pc:sldMk cId="4288339974" sldId="259"/>
            <ac:spMk id="11" creationId="{1EC86DB4-572A-4F71-AF8A-2395B4CA779F}"/>
          </ac:spMkLst>
        </pc:spChg>
        <pc:spChg chg="add del">
          <ac:chgData name="Menaka Abraham" userId="S::mmuppa@uw.edu::bfce866e-238b-460d-8a60-07eff561a742" providerId="AD" clId="Web-{9E6D7B03-4355-44B9-8FDC-AD758D750D10}" dt="2022-08-22T22:53:51.547" v="222"/>
          <ac:spMkLst>
            <pc:docMk/>
            <pc:sldMk cId="4288339974" sldId="259"/>
            <ac:spMk id="13" creationId="{71BA53A4-C4B7-4189-9FC1-6350B1AB5DFE}"/>
          </ac:spMkLst>
        </pc:spChg>
        <pc:spChg chg="add del">
          <ac:chgData name="Menaka Abraham" userId="S::mmuppa@uw.edu::bfce866e-238b-460d-8a60-07eff561a742" providerId="AD" clId="Web-{9E6D7B03-4355-44B9-8FDC-AD758D750D10}" dt="2022-08-22T22:53:51.547" v="222"/>
          <ac:spMkLst>
            <pc:docMk/>
            <pc:sldMk cId="4288339974" sldId="259"/>
            <ac:spMk id="15" creationId="{5558AD6E-B070-4640-AA07-87E208983ED8}"/>
          </ac:spMkLst>
        </pc:spChg>
        <pc:spChg chg="add del">
          <ac:chgData name="Menaka Abraham" userId="S::mmuppa@uw.edu::bfce866e-238b-460d-8a60-07eff561a742" providerId="AD" clId="Web-{9E6D7B03-4355-44B9-8FDC-AD758D750D10}" dt="2022-08-22T22:53:51.547" v="222"/>
          <ac:spMkLst>
            <pc:docMk/>
            <pc:sldMk cId="4288339974" sldId="259"/>
            <ac:spMk id="17" creationId="{36ACFB69-D148-449E-AC5A-C55AA20A7F7F}"/>
          </ac:spMkLst>
        </pc:spChg>
        <pc:graphicFrameChg chg="add del">
          <ac:chgData name="Menaka Abraham" userId="S::mmuppa@uw.edu::bfce866e-238b-460d-8a60-07eff561a742" providerId="AD" clId="Web-{9E6D7B03-4355-44B9-8FDC-AD758D750D10}" dt="2022-08-22T22:53:51.547" v="222"/>
          <ac:graphicFrameMkLst>
            <pc:docMk/>
            <pc:sldMk cId="4288339974" sldId="259"/>
            <ac:graphicFrameMk id="5" creationId="{972E36FC-9C4B-6C38-A414-D620AC56DD0C}"/>
          </ac:graphicFrameMkLst>
        </pc:graphicFrameChg>
      </pc:sldChg>
      <pc:sldChg chg="addSp delSp modSp new mod setBg">
        <pc:chgData name="Menaka Abraham" userId="S::mmuppa@uw.edu::bfce866e-238b-460d-8a60-07eff561a742" providerId="AD" clId="Web-{9E6D7B03-4355-44B9-8FDC-AD758D750D10}" dt="2022-08-22T23:02:24.164" v="235" actId="14100"/>
        <pc:sldMkLst>
          <pc:docMk/>
          <pc:sldMk cId="279939372" sldId="260"/>
        </pc:sldMkLst>
        <pc:spChg chg="add del">
          <ac:chgData name="Menaka Abraham" userId="S::mmuppa@uw.edu::bfce866e-238b-460d-8a60-07eff561a742" providerId="AD" clId="Web-{9E6D7B03-4355-44B9-8FDC-AD758D750D10}" dt="2022-08-22T23:01:45.883" v="229"/>
          <ac:spMkLst>
            <pc:docMk/>
            <pc:sldMk cId="279939372" sldId="260"/>
            <ac:spMk id="2" creationId="{587537EB-FA59-24A2-C927-A3006CD530E0}"/>
          </ac:spMkLst>
        </pc:spChg>
        <pc:spChg chg="del">
          <ac:chgData name="Menaka Abraham" userId="S::mmuppa@uw.edu::bfce866e-238b-460d-8a60-07eff561a742" providerId="AD" clId="Web-{9E6D7B03-4355-44B9-8FDC-AD758D750D10}" dt="2022-08-22T23:00:58.087" v="224"/>
          <ac:spMkLst>
            <pc:docMk/>
            <pc:sldMk cId="279939372" sldId="260"/>
            <ac:spMk id="3" creationId="{88E305DD-6FEC-E199-C8B9-C449690051DE}"/>
          </ac:spMkLst>
        </pc:spChg>
        <pc:spChg chg="add del">
          <ac:chgData name="Menaka Abraham" userId="S::mmuppa@uw.edu::bfce866e-238b-460d-8a60-07eff561a742" providerId="AD" clId="Web-{9E6D7B03-4355-44B9-8FDC-AD758D750D10}" dt="2022-08-22T23:01:45.868" v="228"/>
          <ac:spMkLst>
            <pc:docMk/>
            <pc:sldMk cId="279939372" sldId="260"/>
            <ac:spMk id="8" creationId="{9BB568C0-E4EB-AE36-3630-C35DCFDF8DBE}"/>
          </ac:spMkLst>
        </pc:spChg>
        <pc:spChg chg="add del">
          <ac:chgData name="Menaka Abraham" userId="S::mmuppa@uw.edu::bfce866e-238b-460d-8a60-07eff561a742" providerId="AD" clId="Web-{9E6D7B03-4355-44B9-8FDC-AD758D750D10}" dt="2022-08-22T23:01:41.680" v="226"/>
          <ac:spMkLst>
            <pc:docMk/>
            <pc:sldMk cId="279939372" sldId="260"/>
            <ac:spMk id="9" creationId="{8950AD4C-6AF3-49F8-94E1-DBCAFB39478B}"/>
          </ac:spMkLst>
        </pc:spChg>
        <pc:spChg chg="add del">
          <ac:chgData name="Menaka Abraham" userId="S::mmuppa@uw.edu::bfce866e-238b-460d-8a60-07eff561a742" providerId="AD" clId="Web-{9E6D7B03-4355-44B9-8FDC-AD758D750D10}" dt="2022-08-22T23:01:45.868" v="228"/>
          <ac:spMkLst>
            <pc:docMk/>
            <pc:sldMk cId="279939372" sldId="260"/>
            <ac:spMk id="11" creationId="{10CE40DC-5723-449B-A365-A61D8C262E93}"/>
          </ac:spMkLst>
        </pc:spChg>
        <pc:spChg chg="add del">
          <ac:chgData name="Menaka Abraham" userId="S::mmuppa@uw.edu::bfce866e-238b-460d-8a60-07eff561a742" providerId="AD" clId="Web-{9E6D7B03-4355-44B9-8FDC-AD758D750D10}" dt="2022-08-22T23:01:45.868" v="228"/>
          <ac:spMkLst>
            <pc:docMk/>
            <pc:sldMk cId="279939372" sldId="260"/>
            <ac:spMk id="12" creationId="{587537EB-FA59-24A2-C927-A3006CD530E0}"/>
          </ac:spMkLst>
        </pc:spChg>
        <pc:spChg chg="add del">
          <ac:chgData name="Menaka Abraham" userId="S::mmuppa@uw.edu::bfce866e-238b-460d-8a60-07eff561a742" providerId="AD" clId="Web-{9E6D7B03-4355-44B9-8FDC-AD758D750D10}" dt="2022-08-22T23:01:45.868" v="228"/>
          <ac:spMkLst>
            <pc:docMk/>
            <pc:sldMk cId="279939372" sldId="260"/>
            <ac:spMk id="13" creationId="{28207E96-6DFF-4119-B2EA-3299067D2F45}"/>
          </ac:spMkLst>
        </pc:spChg>
        <pc:spChg chg="add del">
          <ac:chgData name="Menaka Abraham" userId="S::mmuppa@uw.edu::bfce866e-238b-460d-8a60-07eff561a742" providerId="AD" clId="Web-{9E6D7B03-4355-44B9-8FDC-AD758D750D10}" dt="2022-08-22T23:01:45.868" v="228"/>
          <ac:spMkLst>
            <pc:docMk/>
            <pc:sldMk cId="279939372" sldId="260"/>
            <ac:spMk id="15" creationId="{9E223C86-12C5-4A60-A21A-D7FC75EFC658}"/>
          </ac:spMkLst>
        </pc:spChg>
        <pc:spChg chg="add del">
          <ac:chgData name="Menaka Abraham" userId="S::mmuppa@uw.edu::bfce866e-238b-460d-8a60-07eff561a742" providerId="AD" clId="Web-{9E6D7B03-4355-44B9-8FDC-AD758D750D10}" dt="2022-08-22T23:01:45.868" v="228"/>
          <ac:spMkLst>
            <pc:docMk/>
            <pc:sldMk cId="279939372" sldId="260"/>
            <ac:spMk id="17" creationId="{FA573AF0-3C0B-4895-A7A6-F41B03211538}"/>
          </ac:spMkLst>
        </pc:spChg>
        <pc:spChg chg="add del">
          <ac:chgData name="Menaka Abraham" userId="S::mmuppa@uw.edu::bfce866e-238b-460d-8a60-07eff561a742" providerId="AD" clId="Web-{9E6D7B03-4355-44B9-8FDC-AD758D750D10}" dt="2022-08-22T23:01:45.868" v="228"/>
          <ac:spMkLst>
            <pc:docMk/>
            <pc:sldMk cId="279939372" sldId="260"/>
            <ac:spMk id="19" creationId="{62442AC3-A9B0-4865-8A8A-1504FFC6E4D0}"/>
          </ac:spMkLst>
        </pc:spChg>
        <pc:spChg chg="add del">
          <ac:chgData name="Menaka Abraham" userId="S::mmuppa@uw.edu::bfce866e-238b-460d-8a60-07eff561a742" providerId="AD" clId="Web-{9E6D7B03-4355-44B9-8FDC-AD758D750D10}" dt="2022-08-22T23:01:45.868" v="228"/>
          <ac:spMkLst>
            <pc:docMk/>
            <pc:sldMk cId="279939372" sldId="260"/>
            <ac:spMk id="21" creationId="{68451DCE-129E-43B6-BA50-3C8339E4618E}"/>
          </ac:spMkLst>
        </pc:spChg>
        <pc:spChg chg="add">
          <ac:chgData name="Menaka Abraham" userId="S::mmuppa@uw.edu::bfce866e-238b-460d-8a60-07eff561a742" providerId="AD" clId="Web-{9E6D7B03-4355-44B9-8FDC-AD758D750D10}" dt="2022-08-22T23:01:45.883" v="229"/>
          <ac:spMkLst>
            <pc:docMk/>
            <pc:sldMk cId="279939372" sldId="260"/>
            <ac:spMk id="23" creationId="{8950AD4C-6AF3-49F8-94E1-DBCAFB39478B}"/>
          </ac:spMkLst>
        </pc:spChg>
        <pc:picChg chg="add mod ord">
          <ac:chgData name="Menaka Abraham" userId="S::mmuppa@uw.edu::bfce866e-238b-460d-8a60-07eff561a742" providerId="AD" clId="Web-{9E6D7B03-4355-44B9-8FDC-AD758D750D10}" dt="2022-08-22T23:02:24.164" v="235" actId="14100"/>
          <ac:picMkLst>
            <pc:docMk/>
            <pc:sldMk cId="279939372" sldId="260"/>
            <ac:picMk id="4" creationId="{5144F10E-B329-1497-0B33-E1C903A96D8B}"/>
          </ac:picMkLst>
        </pc:picChg>
      </pc:sldChg>
      <pc:sldChg chg="addSp delSp modSp new mod setBg modClrScheme chgLayout">
        <pc:chgData name="Menaka Abraham" userId="S::mmuppa@uw.edu::bfce866e-238b-460d-8a60-07eff561a742" providerId="AD" clId="Web-{9E6D7B03-4355-44B9-8FDC-AD758D750D10}" dt="2022-08-22T23:08:20.002" v="257" actId="1076"/>
        <pc:sldMkLst>
          <pc:docMk/>
          <pc:sldMk cId="3145138694" sldId="261"/>
        </pc:sldMkLst>
        <pc:spChg chg="add del">
          <ac:chgData name="Menaka Abraham" userId="S::mmuppa@uw.edu::bfce866e-238b-460d-8a60-07eff561a742" providerId="AD" clId="Web-{9E6D7B03-4355-44B9-8FDC-AD758D750D10}" dt="2022-08-22T23:08:11.439" v="255"/>
          <ac:spMkLst>
            <pc:docMk/>
            <pc:sldMk cId="3145138694" sldId="261"/>
            <ac:spMk id="2" creationId="{C79D506C-C06B-C1FA-2878-B8882C3FC346}"/>
          </ac:spMkLst>
        </pc:spChg>
        <pc:spChg chg="del">
          <ac:chgData name="Menaka Abraham" userId="S::mmuppa@uw.edu::bfce866e-238b-460d-8a60-07eff561a742" providerId="AD" clId="Web-{9E6D7B03-4355-44B9-8FDC-AD758D750D10}" dt="2022-08-22T23:05:10.442" v="239"/>
          <ac:spMkLst>
            <pc:docMk/>
            <pc:sldMk cId="3145138694" sldId="261"/>
            <ac:spMk id="3" creationId="{009AE3B6-F1E7-64BC-6BDF-5374D209D6D3}"/>
          </ac:spMkLst>
        </pc:spChg>
        <pc:spChg chg="add del">
          <ac:chgData name="Menaka Abraham" userId="S::mmuppa@uw.edu::bfce866e-238b-460d-8a60-07eff561a742" providerId="AD" clId="Web-{9E6D7B03-4355-44B9-8FDC-AD758D750D10}" dt="2022-08-22T23:05:19.849" v="241"/>
          <ac:spMkLst>
            <pc:docMk/>
            <pc:sldMk cId="3145138694" sldId="261"/>
            <ac:spMk id="9" creationId="{8950AD4C-6AF3-49F8-94E1-DBCAFB39478B}"/>
          </ac:spMkLst>
        </pc:spChg>
        <pc:spChg chg="add del">
          <ac:chgData name="Menaka Abraham" userId="S::mmuppa@uw.edu::bfce866e-238b-460d-8a60-07eff561a742" providerId="AD" clId="Web-{9E6D7B03-4355-44B9-8FDC-AD758D750D10}" dt="2022-08-22T23:05:26.177" v="243"/>
          <ac:spMkLst>
            <pc:docMk/>
            <pc:sldMk cId="3145138694" sldId="261"/>
            <ac:spMk id="13" creationId="{CBB673AF-CE4B-46CB-AF61-47A2F6B51B04}"/>
          </ac:spMkLst>
        </pc:spChg>
        <pc:spChg chg="add del">
          <ac:chgData name="Menaka Abraham" userId="S::mmuppa@uw.edu::bfce866e-238b-460d-8a60-07eff561a742" providerId="AD" clId="Web-{9E6D7B03-4355-44B9-8FDC-AD758D750D10}" dt="2022-08-22T23:05:26.177" v="243"/>
          <ac:spMkLst>
            <pc:docMk/>
            <pc:sldMk cId="3145138694" sldId="261"/>
            <ac:spMk id="15" creationId="{BB244C92-C225-4ED6-9477-FE38CFE28198}"/>
          </ac:spMkLst>
        </pc:spChg>
        <pc:spChg chg="add del">
          <ac:chgData name="Menaka Abraham" userId="S::mmuppa@uw.edu::bfce866e-238b-460d-8a60-07eff561a742" providerId="AD" clId="Web-{9E6D7B03-4355-44B9-8FDC-AD758D750D10}" dt="2022-08-22T23:05:26.177" v="243"/>
          <ac:spMkLst>
            <pc:docMk/>
            <pc:sldMk cId="3145138694" sldId="261"/>
            <ac:spMk id="16" creationId="{8950AD4C-6AF3-49F8-94E1-DBCAFB39478B}"/>
          </ac:spMkLst>
        </pc:spChg>
        <pc:spChg chg="add del">
          <ac:chgData name="Menaka Abraham" userId="S::mmuppa@uw.edu::bfce866e-238b-460d-8a60-07eff561a742" providerId="AD" clId="Web-{9E6D7B03-4355-44B9-8FDC-AD758D750D10}" dt="2022-08-22T23:05:26.177" v="243"/>
          <ac:spMkLst>
            <pc:docMk/>
            <pc:sldMk cId="3145138694" sldId="261"/>
            <ac:spMk id="17" creationId="{D3B79606-5986-49BA-9D40-A0FD94094DE9}"/>
          </ac:spMkLst>
        </pc:spChg>
        <pc:spChg chg="add del">
          <ac:chgData name="Menaka Abraham" userId="S::mmuppa@uw.edu::bfce866e-238b-460d-8a60-07eff561a742" providerId="AD" clId="Web-{9E6D7B03-4355-44B9-8FDC-AD758D750D10}" dt="2022-08-22T23:05:26.177" v="243"/>
          <ac:spMkLst>
            <pc:docMk/>
            <pc:sldMk cId="3145138694" sldId="261"/>
            <ac:spMk id="18" creationId="{35AB8F98-27E9-490A-9FFC-6FB07CEAB279}"/>
          </ac:spMkLst>
        </pc:spChg>
        <pc:spChg chg="add del">
          <ac:chgData name="Menaka Abraham" userId="S::mmuppa@uw.edu::bfce866e-238b-460d-8a60-07eff561a742" providerId="AD" clId="Web-{9E6D7B03-4355-44B9-8FDC-AD758D750D10}" dt="2022-08-22T23:05:26.177" v="243"/>
          <ac:spMkLst>
            <pc:docMk/>
            <pc:sldMk cId="3145138694" sldId="261"/>
            <ac:spMk id="19" creationId="{D534AD34-A74F-4FCD-8E77-6A38F92630A7}"/>
          </ac:spMkLst>
        </pc:spChg>
        <pc:spChg chg="add del">
          <ac:chgData name="Menaka Abraham" userId="S::mmuppa@uw.edu::bfce866e-238b-460d-8a60-07eff561a742" providerId="AD" clId="Web-{9E6D7B03-4355-44B9-8FDC-AD758D750D10}" dt="2022-08-22T23:05:30.567" v="245"/>
          <ac:spMkLst>
            <pc:docMk/>
            <pc:sldMk cId="3145138694" sldId="261"/>
            <ac:spMk id="21" creationId="{8950AD4C-6AF3-49F8-94E1-DBCAFB39478B}"/>
          </ac:spMkLst>
        </pc:spChg>
        <pc:grpChg chg="add del">
          <ac:chgData name="Menaka Abraham" userId="S::mmuppa@uw.edu::bfce866e-238b-460d-8a60-07eff561a742" providerId="AD" clId="Web-{9E6D7B03-4355-44B9-8FDC-AD758D750D10}" dt="2022-08-22T23:05:19.849" v="241"/>
          <ac:grpSpMkLst>
            <pc:docMk/>
            <pc:sldMk cId="3145138694" sldId="261"/>
            <ac:grpSpMk id="11" creationId="{9BA6B1D0-6E05-477A-950D-2F5765804055}"/>
          </ac:grpSpMkLst>
        </pc:grpChg>
        <pc:grpChg chg="add del">
          <ac:chgData name="Menaka Abraham" userId="S::mmuppa@uw.edu::bfce866e-238b-460d-8a60-07eff561a742" providerId="AD" clId="Web-{9E6D7B03-4355-44B9-8FDC-AD758D750D10}" dt="2022-08-22T23:05:30.567" v="245"/>
          <ac:grpSpMkLst>
            <pc:docMk/>
            <pc:sldMk cId="3145138694" sldId="261"/>
            <ac:grpSpMk id="22" creationId="{9BA6B1D0-6E05-477A-950D-2F5765804055}"/>
          </ac:grpSpMkLst>
        </pc:grpChg>
        <pc:picChg chg="add mod ord">
          <ac:chgData name="Menaka Abraham" userId="S::mmuppa@uw.edu::bfce866e-238b-460d-8a60-07eff561a742" providerId="AD" clId="Web-{9E6D7B03-4355-44B9-8FDC-AD758D750D10}" dt="2022-08-22T23:08:20.002" v="257" actId="1076"/>
          <ac:picMkLst>
            <pc:docMk/>
            <pc:sldMk cId="3145138694" sldId="261"/>
            <ac:picMk id="4" creationId="{74F5C39C-96CE-E46B-1C43-FFE80A53FD3A}"/>
          </ac:picMkLst>
        </pc:picChg>
      </pc:sldChg>
      <pc:sldChg chg="new del">
        <pc:chgData name="Menaka Abraham" userId="S::mmuppa@uw.edu::bfce866e-238b-460d-8a60-07eff561a742" providerId="AD" clId="Web-{9E6D7B03-4355-44B9-8FDC-AD758D750D10}" dt="2022-08-22T23:35:34.760" v="653"/>
        <pc:sldMkLst>
          <pc:docMk/>
          <pc:sldMk cId="2237738175" sldId="262"/>
        </pc:sldMkLst>
      </pc:sldChg>
      <pc:sldChg chg="new del">
        <pc:chgData name="Menaka Abraham" userId="S::mmuppa@uw.edu::bfce866e-238b-460d-8a60-07eff561a742" providerId="AD" clId="Web-{9E6D7B03-4355-44B9-8FDC-AD758D750D10}" dt="2022-08-22T23:35:35.620" v="654"/>
        <pc:sldMkLst>
          <pc:docMk/>
          <pc:sldMk cId="4005013250" sldId="263"/>
        </pc:sldMkLst>
      </pc:sldChg>
      <pc:sldChg chg="addSp delSp modSp add mod ord replId setBg">
        <pc:chgData name="Menaka Abraham" userId="S::mmuppa@uw.edu::bfce866e-238b-460d-8a60-07eff561a742" providerId="AD" clId="Web-{9E6D7B03-4355-44B9-8FDC-AD758D750D10}" dt="2022-08-22T23:25:04.735" v="397" actId="14100"/>
        <pc:sldMkLst>
          <pc:docMk/>
          <pc:sldMk cId="2250064059" sldId="264"/>
        </pc:sldMkLst>
        <pc:spChg chg="mod">
          <ac:chgData name="Menaka Abraham" userId="S::mmuppa@uw.edu::bfce866e-238b-460d-8a60-07eff561a742" providerId="AD" clId="Web-{9E6D7B03-4355-44B9-8FDC-AD758D750D10}" dt="2022-08-22T23:11:40.733" v="292" actId="1076"/>
          <ac:spMkLst>
            <pc:docMk/>
            <pc:sldMk cId="2250064059" sldId="264"/>
            <ac:spMk id="2" creationId="{08D6CE30-6466-524F-4B1E-6CF91DBA1966}"/>
          </ac:spMkLst>
        </pc:spChg>
        <pc:spChg chg="mod">
          <ac:chgData name="Menaka Abraham" userId="S::mmuppa@uw.edu::bfce866e-238b-460d-8a60-07eff561a742" providerId="AD" clId="Web-{9E6D7B03-4355-44B9-8FDC-AD758D750D10}" dt="2022-08-22T23:25:04.735" v="397" actId="14100"/>
          <ac:spMkLst>
            <pc:docMk/>
            <pc:sldMk cId="2250064059" sldId="264"/>
            <ac:spMk id="3" creationId="{802A39D0-8E05-672D-48D1-6EA015EAF668}"/>
          </ac:spMkLst>
        </pc:spChg>
        <pc:spChg chg="add del">
          <ac:chgData name="Menaka Abraham" userId="S::mmuppa@uw.edu::bfce866e-238b-460d-8a60-07eff561a742" providerId="AD" clId="Web-{9E6D7B03-4355-44B9-8FDC-AD758D750D10}" dt="2022-08-22T23:11:33.780" v="291"/>
          <ac:spMkLst>
            <pc:docMk/>
            <pc:sldMk cId="2250064059" sldId="264"/>
            <ac:spMk id="9" creationId="{8181FC64-B306-4821-98E2-780662EFC486}"/>
          </ac:spMkLst>
        </pc:spChg>
        <pc:spChg chg="add del">
          <ac:chgData name="Menaka Abraham" userId="S::mmuppa@uw.edu::bfce866e-238b-460d-8a60-07eff561a742" providerId="AD" clId="Web-{9E6D7B03-4355-44B9-8FDC-AD758D750D10}" dt="2022-08-22T23:11:33.780" v="291"/>
          <ac:spMkLst>
            <pc:docMk/>
            <pc:sldMk cId="2250064059" sldId="264"/>
            <ac:spMk id="11" creationId="{5871FC61-DD4E-47D4-81FD-8A7E7D12B371}"/>
          </ac:spMkLst>
        </pc:spChg>
        <pc:spChg chg="add del">
          <ac:chgData name="Menaka Abraham" userId="S::mmuppa@uw.edu::bfce866e-238b-460d-8a60-07eff561a742" providerId="AD" clId="Web-{9E6D7B03-4355-44B9-8FDC-AD758D750D10}" dt="2022-08-22T23:11:33.780" v="291"/>
          <ac:spMkLst>
            <pc:docMk/>
            <pc:sldMk cId="2250064059" sldId="264"/>
            <ac:spMk id="13" creationId="{829A1E2C-5AC8-40FC-99E9-832069D39792}"/>
          </ac:spMkLst>
        </pc:spChg>
        <pc:spChg chg="add del">
          <ac:chgData name="Menaka Abraham" userId="S::mmuppa@uw.edu::bfce866e-238b-460d-8a60-07eff561a742" providerId="AD" clId="Web-{9E6D7B03-4355-44B9-8FDC-AD758D750D10}" dt="2022-08-22T23:11:33.780" v="291"/>
          <ac:spMkLst>
            <pc:docMk/>
            <pc:sldMk cId="2250064059" sldId="264"/>
            <ac:spMk id="15" creationId="{55C54A75-E44A-4147-B9D0-FF46CFD31612}"/>
          </ac:spMkLst>
        </pc:spChg>
        <pc:spChg chg="add">
          <ac:chgData name="Menaka Abraham" userId="S::mmuppa@uw.edu::bfce866e-238b-460d-8a60-07eff561a742" providerId="AD" clId="Web-{9E6D7B03-4355-44B9-8FDC-AD758D750D10}" dt="2022-08-22T23:11:33.780" v="291"/>
          <ac:spMkLst>
            <pc:docMk/>
            <pc:sldMk cId="2250064059" sldId="264"/>
            <ac:spMk id="20" creationId="{49BB7E9A-6937-4BF0-9F51-A20F197B550F}"/>
          </ac:spMkLst>
        </pc:spChg>
        <pc:spChg chg="add">
          <ac:chgData name="Menaka Abraham" userId="S::mmuppa@uw.edu::bfce866e-238b-460d-8a60-07eff561a742" providerId="AD" clId="Web-{9E6D7B03-4355-44B9-8FDC-AD758D750D10}" dt="2022-08-22T23:11:33.780" v="291"/>
          <ac:spMkLst>
            <pc:docMk/>
            <pc:sldMk cId="2250064059" sldId="264"/>
            <ac:spMk id="22" creationId="{E0939753-89D7-48A8-8441-B9FF25CE8A7E}"/>
          </ac:spMkLst>
        </pc:spChg>
        <pc:spChg chg="add">
          <ac:chgData name="Menaka Abraham" userId="S::mmuppa@uw.edu::bfce866e-238b-460d-8a60-07eff561a742" providerId="AD" clId="Web-{9E6D7B03-4355-44B9-8FDC-AD758D750D10}" dt="2022-08-22T23:11:33.780" v="291"/>
          <ac:spMkLst>
            <pc:docMk/>
            <pc:sldMk cId="2250064059" sldId="264"/>
            <ac:spMk id="24" creationId="{9F5CCFC5-858F-4B45-9B10-D49DD0280D20}"/>
          </ac:spMkLst>
        </pc:spChg>
        <pc:spChg chg="add">
          <ac:chgData name="Menaka Abraham" userId="S::mmuppa@uw.edu::bfce866e-238b-460d-8a60-07eff561a742" providerId="AD" clId="Web-{9E6D7B03-4355-44B9-8FDC-AD758D750D10}" dt="2022-08-22T23:11:33.780" v="291"/>
          <ac:spMkLst>
            <pc:docMk/>
            <pc:sldMk cId="2250064059" sldId="264"/>
            <ac:spMk id="26" creationId="{2348ECDC-D455-4B71-90F6-2ECC12B7983B}"/>
          </ac:spMkLst>
        </pc:spChg>
        <pc:picChg chg="add mod">
          <ac:chgData name="Menaka Abraham" userId="S::mmuppa@uw.edu::bfce866e-238b-460d-8a60-07eff561a742" providerId="AD" clId="Web-{9E6D7B03-4355-44B9-8FDC-AD758D750D10}" dt="2022-08-22T23:11:33.780" v="291"/>
          <ac:picMkLst>
            <pc:docMk/>
            <pc:sldMk cId="2250064059" sldId="264"/>
            <ac:picMk id="5" creationId="{FC4CC0A6-950C-21F5-642E-FDB90E4836E1}"/>
          </ac:picMkLst>
        </pc:picChg>
      </pc:sldChg>
      <pc:sldChg chg="addSp delSp modSp add replId">
        <pc:chgData name="Menaka Abraham" userId="S::mmuppa@uw.edu::bfce866e-238b-460d-8a60-07eff561a742" providerId="AD" clId="Web-{9E6D7B03-4355-44B9-8FDC-AD758D750D10}" dt="2022-08-22T23:24:40.267" v="393"/>
        <pc:sldMkLst>
          <pc:docMk/>
          <pc:sldMk cId="820957300" sldId="265"/>
        </pc:sldMkLst>
        <pc:spChg chg="mod">
          <ac:chgData name="Menaka Abraham" userId="S::mmuppa@uw.edu::bfce866e-238b-460d-8a60-07eff561a742" providerId="AD" clId="Web-{9E6D7B03-4355-44B9-8FDC-AD758D750D10}" dt="2022-08-22T23:24:40.267" v="393"/>
          <ac:spMkLst>
            <pc:docMk/>
            <pc:sldMk cId="820957300" sldId="265"/>
            <ac:spMk id="2" creationId="{08D6CE30-6466-524F-4B1E-6CF91DBA1966}"/>
          </ac:spMkLst>
        </pc:spChg>
        <pc:spChg chg="add del mod">
          <ac:chgData name="Menaka Abraham" userId="S::mmuppa@uw.edu::bfce866e-238b-460d-8a60-07eff561a742" providerId="AD" clId="Web-{9E6D7B03-4355-44B9-8FDC-AD758D750D10}" dt="2022-08-22T23:13:20.716" v="311"/>
          <ac:spMkLst>
            <pc:docMk/>
            <pc:sldMk cId="820957300" sldId="265"/>
            <ac:spMk id="3" creationId="{802A39D0-8E05-672D-48D1-6EA015EAF668}"/>
          </ac:spMkLst>
        </pc:spChg>
        <pc:spChg chg="add del">
          <ac:chgData name="Menaka Abraham" userId="S::mmuppa@uw.edu::bfce866e-238b-460d-8a60-07eff561a742" providerId="AD" clId="Web-{9E6D7B03-4355-44B9-8FDC-AD758D750D10}" dt="2022-08-22T23:12:46.076" v="303"/>
          <ac:spMkLst>
            <pc:docMk/>
            <pc:sldMk cId="820957300" sldId="265"/>
            <ac:spMk id="20" creationId="{49BB7E9A-6937-4BF0-9F51-A20F197B550F}"/>
          </ac:spMkLst>
        </pc:spChg>
        <pc:spChg chg="add del">
          <ac:chgData name="Menaka Abraham" userId="S::mmuppa@uw.edu::bfce866e-238b-460d-8a60-07eff561a742" providerId="AD" clId="Web-{9E6D7B03-4355-44B9-8FDC-AD758D750D10}" dt="2022-08-22T23:12:46.076" v="303"/>
          <ac:spMkLst>
            <pc:docMk/>
            <pc:sldMk cId="820957300" sldId="265"/>
            <ac:spMk id="22" creationId="{E0939753-89D7-48A8-8441-B9FF25CE8A7E}"/>
          </ac:spMkLst>
        </pc:spChg>
        <pc:spChg chg="add del">
          <ac:chgData name="Menaka Abraham" userId="S::mmuppa@uw.edu::bfce866e-238b-460d-8a60-07eff561a742" providerId="AD" clId="Web-{9E6D7B03-4355-44B9-8FDC-AD758D750D10}" dt="2022-08-22T23:12:46.076" v="303"/>
          <ac:spMkLst>
            <pc:docMk/>
            <pc:sldMk cId="820957300" sldId="265"/>
            <ac:spMk id="24" creationId="{9F5CCFC5-858F-4B45-9B10-D49DD0280D20}"/>
          </ac:spMkLst>
        </pc:spChg>
        <pc:spChg chg="add del">
          <ac:chgData name="Menaka Abraham" userId="S::mmuppa@uw.edu::bfce866e-238b-460d-8a60-07eff561a742" providerId="AD" clId="Web-{9E6D7B03-4355-44B9-8FDC-AD758D750D10}" dt="2022-08-22T23:12:46.076" v="303"/>
          <ac:spMkLst>
            <pc:docMk/>
            <pc:sldMk cId="820957300" sldId="265"/>
            <ac:spMk id="26" creationId="{2348ECDC-D455-4B71-90F6-2ECC12B7983B}"/>
          </ac:spMkLst>
        </pc:spChg>
        <pc:spChg chg="add del">
          <ac:chgData name="Menaka Abraham" userId="S::mmuppa@uw.edu::bfce866e-238b-460d-8a60-07eff561a742" providerId="AD" clId="Web-{9E6D7B03-4355-44B9-8FDC-AD758D750D10}" dt="2022-08-22T23:12:46.060" v="302"/>
          <ac:spMkLst>
            <pc:docMk/>
            <pc:sldMk cId="820957300" sldId="265"/>
            <ac:spMk id="31" creationId="{10CE40DC-5723-449B-A365-A61D8C262E93}"/>
          </ac:spMkLst>
        </pc:spChg>
        <pc:spChg chg="add del">
          <ac:chgData name="Menaka Abraham" userId="S::mmuppa@uw.edu::bfce866e-238b-460d-8a60-07eff561a742" providerId="AD" clId="Web-{9E6D7B03-4355-44B9-8FDC-AD758D750D10}" dt="2022-08-22T23:12:46.060" v="302"/>
          <ac:spMkLst>
            <pc:docMk/>
            <pc:sldMk cId="820957300" sldId="265"/>
            <ac:spMk id="33" creationId="{28207E96-6DFF-4119-B2EA-3299067D2F45}"/>
          </ac:spMkLst>
        </pc:spChg>
        <pc:spChg chg="add del">
          <ac:chgData name="Menaka Abraham" userId="S::mmuppa@uw.edu::bfce866e-238b-460d-8a60-07eff561a742" providerId="AD" clId="Web-{9E6D7B03-4355-44B9-8FDC-AD758D750D10}" dt="2022-08-22T23:12:46.060" v="302"/>
          <ac:spMkLst>
            <pc:docMk/>
            <pc:sldMk cId="820957300" sldId="265"/>
            <ac:spMk id="35" creationId="{9E223C86-12C5-4A60-A21A-D7FC75EFC658}"/>
          </ac:spMkLst>
        </pc:spChg>
        <pc:spChg chg="add del">
          <ac:chgData name="Menaka Abraham" userId="S::mmuppa@uw.edu::bfce866e-238b-460d-8a60-07eff561a742" providerId="AD" clId="Web-{9E6D7B03-4355-44B9-8FDC-AD758D750D10}" dt="2022-08-22T23:12:46.060" v="302"/>
          <ac:spMkLst>
            <pc:docMk/>
            <pc:sldMk cId="820957300" sldId="265"/>
            <ac:spMk id="37" creationId="{FA573AF0-3C0B-4895-A7A6-F41B03211538}"/>
          </ac:spMkLst>
        </pc:spChg>
        <pc:spChg chg="add del">
          <ac:chgData name="Menaka Abraham" userId="S::mmuppa@uw.edu::bfce866e-238b-460d-8a60-07eff561a742" providerId="AD" clId="Web-{9E6D7B03-4355-44B9-8FDC-AD758D750D10}" dt="2022-08-22T23:12:46.060" v="302"/>
          <ac:spMkLst>
            <pc:docMk/>
            <pc:sldMk cId="820957300" sldId="265"/>
            <ac:spMk id="39" creationId="{62442AC3-A9B0-4865-8A8A-1504FFC6E4D0}"/>
          </ac:spMkLst>
        </pc:spChg>
        <pc:spChg chg="add del">
          <ac:chgData name="Menaka Abraham" userId="S::mmuppa@uw.edu::bfce866e-238b-460d-8a60-07eff561a742" providerId="AD" clId="Web-{9E6D7B03-4355-44B9-8FDC-AD758D750D10}" dt="2022-08-22T23:12:46.060" v="302"/>
          <ac:spMkLst>
            <pc:docMk/>
            <pc:sldMk cId="820957300" sldId="265"/>
            <ac:spMk id="41" creationId="{68451DCE-129E-43B6-BA50-3C8339E4618E}"/>
          </ac:spMkLst>
        </pc:spChg>
        <pc:spChg chg="add del">
          <ac:chgData name="Menaka Abraham" userId="S::mmuppa@uw.edu::bfce866e-238b-460d-8a60-07eff561a742" providerId="AD" clId="Web-{9E6D7B03-4355-44B9-8FDC-AD758D750D10}" dt="2022-08-22T23:13:20.716" v="311"/>
          <ac:spMkLst>
            <pc:docMk/>
            <pc:sldMk cId="820957300" sldId="265"/>
            <ac:spMk id="43" creationId="{3D5FBB81-B61B-416A-8F5D-A8DDF62530F1}"/>
          </ac:spMkLst>
        </pc:spChg>
        <pc:spChg chg="add del">
          <ac:chgData name="Menaka Abraham" userId="S::mmuppa@uw.edu::bfce866e-238b-460d-8a60-07eff561a742" providerId="AD" clId="Web-{9E6D7B03-4355-44B9-8FDC-AD758D750D10}" dt="2022-08-22T23:13:20.716" v="311"/>
          <ac:spMkLst>
            <pc:docMk/>
            <pc:sldMk cId="820957300" sldId="265"/>
            <ac:spMk id="44" creationId="{40C0D7D4-D83D-4C58-87D1-955F0A9173D7}"/>
          </ac:spMkLst>
        </pc:spChg>
        <pc:spChg chg="add del">
          <ac:chgData name="Menaka Abraham" userId="S::mmuppa@uw.edu::bfce866e-238b-460d-8a60-07eff561a742" providerId="AD" clId="Web-{9E6D7B03-4355-44B9-8FDC-AD758D750D10}" dt="2022-08-22T23:13:20.716" v="311"/>
          <ac:spMkLst>
            <pc:docMk/>
            <pc:sldMk cId="820957300" sldId="265"/>
            <ac:spMk id="45" creationId="{0BA56A81-C9DD-4EBA-9E13-32FFB51CFD45}"/>
          </ac:spMkLst>
        </pc:spChg>
        <pc:spChg chg="add del">
          <ac:chgData name="Menaka Abraham" userId="S::mmuppa@uw.edu::bfce866e-238b-460d-8a60-07eff561a742" providerId="AD" clId="Web-{9E6D7B03-4355-44B9-8FDC-AD758D750D10}" dt="2022-08-22T23:13:20.716" v="311"/>
          <ac:spMkLst>
            <pc:docMk/>
            <pc:sldMk cId="820957300" sldId="265"/>
            <ac:spMk id="46" creationId="{15F9A324-404E-4C5D-AFF0-C5D0D84182B0}"/>
          </ac:spMkLst>
        </pc:spChg>
        <pc:spChg chg="add del">
          <ac:chgData name="Menaka Abraham" userId="S::mmuppa@uw.edu::bfce866e-238b-460d-8a60-07eff561a742" providerId="AD" clId="Web-{9E6D7B03-4355-44B9-8FDC-AD758D750D10}" dt="2022-08-22T23:13:05.481" v="306"/>
          <ac:spMkLst>
            <pc:docMk/>
            <pc:sldMk cId="820957300" sldId="265"/>
            <ac:spMk id="51" creationId="{3D5FBB81-B61B-416A-8F5D-A8DDF62530F1}"/>
          </ac:spMkLst>
        </pc:spChg>
        <pc:spChg chg="add del">
          <ac:chgData name="Menaka Abraham" userId="S::mmuppa@uw.edu::bfce866e-238b-460d-8a60-07eff561a742" providerId="AD" clId="Web-{9E6D7B03-4355-44B9-8FDC-AD758D750D10}" dt="2022-08-22T23:13:05.481" v="306"/>
          <ac:spMkLst>
            <pc:docMk/>
            <pc:sldMk cId="820957300" sldId="265"/>
            <ac:spMk id="53" creationId="{40C0D7D4-D83D-4C58-87D1-955F0A9173D7}"/>
          </ac:spMkLst>
        </pc:spChg>
        <pc:spChg chg="add del">
          <ac:chgData name="Menaka Abraham" userId="S::mmuppa@uw.edu::bfce866e-238b-460d-8a60-07eff561a742" providerId="AD" clId="Web-{9E6D7B03-4355-44B9-8FDC-AD758D750D10}" dt="2022-08-22T23:13:05.481" v="306"/>
          <ac:spMkLst>
            <pc:docMk/>
            <pc:sldMk cId="820957300" sldId="265"/>
            <ac:spMk id="55" creationId="{15F9A324-404E-4C5D-AFF0-C5D0D84182B0}"/>
          </ac:spMkLst>
        </pc:spChg>
        <pc:spChg chg="add del">
          <ac:chgData name="Menaka Abraham" userId="S::mmuppa@uw.edu::bfce866e-238b-460d-8a60-07eff561a742" providerId="AD" clId="Web-{9E6D7B03-4355-44B9-8FDC-AD758D750D10}" dt="2022-08-22T23:13:05.481" v="306"/>
          <ac:spMkLst>
            <pc:docMk/>
            <pc:sldMk cId="820957300" sldId="265"/>
            <ac:spMk id="57" creationId="{AC4CE3C4-3600-4353-9FE1-B32D06BEF02B}"/>
          </ac:spMkLst>
        </pc:spChg>
        <pc:spChg chg="add del">
          <ac:chgData name="Menaka Abraham" userId="S::mmuppa@uw.edu::bfce866e-238b-460d-8a60-07eff561a742" providerId="AD" clId="Web-{9E6D7B03-4355-44B9-8FDC-AD758D750D10}" dt="2022-08-22T23:13:16.216" v="308"/>
          <ac:spMkLst>
            <pc:docMk/>
            <pc:sldMk cId="820957300" sldId="265"/>
            <ac:spMk id="59" creationId="{3D5FBB81-B61B-416A-8F5D-A8DDF62530F1}"/>
          </ac:spMkLst>
        </pc:spChg>
        <pc:spChg chg="add del">
          <ac:chgData name="Menaka Abraham" userId="S::mmuppa@uw.edu::bfce866e-238b-460d-8a60-07eff561a742" providerId="AD" clId="Web-{9E6D7B03-4355-44B9-8FDC-AD758D750D10}" dt="2022-08-22T23:13:16.216" v="308"/>
          <ac:spMkLst>
            <pc:docMk/>
            <pc:sldMk cId="820957300" sldId="265"/>
            <ac:spMk id="60" creationId="{40C0D7D4-D83D-4C58-87D1-955F0A9173D7}"/>
          </ac:spMkLst>
        </pc:spChg>
        <pc:spChg chg="add del">
          <ac:chgData name="Menaka Abraham" userId="S::mmuppa@uw.edu::bfce866e-238b-460d-8a60-07eff561a742" providerId="AD" clId="Web-{9E6D7B03-4355-44B9-8FDC-AD758D750D10}" dt="2022-08-22T23:13:16.216" v="308"/>
          <ac:spMkLst>
            <pc:docMk/>
            <pc:sldMk cId="820957300" sldId="265"/>
            <ac:spMk id="61" creationId="{0BA56A81-C9DD-4EBA-9E13-32FFB51CFD45}"/>
          </ac:spMkLst>
        </pc:spChg>
        <pc:spChg chg="add del">
          <ac:chgData name="Menaka Abraham" userId="S::mmuppa@uw.edu::bfce866e-238b-460d-8a60-07eff561a742" providerId="AD" clId="Web-{9E6D7B03-4355-44B9-8FDC-AD758D750D10}" dt="2022-08-22T23:13:16.216" v="308"/>
          <ac:spMkLst>
            <pc:docMk/>
            <pc:sldMk cId="820957300" sldId="265"/>
            <ac:spMk id="62" creationId="{15F9A324-404E-4C5D-AFF0-C5D0D84182B0}"/>
          </ac:spMkLst>
        </pc:spChg>
        <pc:spChg chg="add del">
          <ac:chgData name="Menaka Abraham" userId="S::mmuppa@uw.edu::bfce866e-238b-460d-8a60-07eff561a742" providerId="AD" clId="Web-{9E6D7B03-4355-44B9-8FDC-AD758D750D10}" dt="2022-08-22T23:13:20.653" v="310"/>
          <ac:spMkLst>
            <pc:docMk/>
            <pc:sldMk cId="820957300" sldId="265"/>
            <ac:spMk id="64" creationId="{3D5FBB81-B61B-416A-8F5D-A8DDF62530F1}"/>
          </ac:spMkLst>
        </pc:spChg>
        <pc:spChg chg="add del">
          <ac:chgData name="Menaka Abraham" userId="S::mmuppa@uw.edu::bfce866e-238b-460d-8a60-07eff561a742" providerId="AD" clId="Web-{9E6D7B03-4355-44B9-8FDC-AD758D750D10}" dt="2022-08-22T23:13:20.653" v="310"/>
          <ac:spMkLst>
            <pc:docMk/>
            <pc:sldMk cId="820957300" sldId="265"/>
            <ac:spMk id="65" creationId="{40C0D7D4-D83D-4C58-87D1-955F0A9173D7}"/>
          </ac:spMkLst>
        </pc:spChg>
        <pc:spChg chg="add del">
          <ac:chgData name="Menaka Abraham" userId="S::mmuppa@uw.edu::bfce866e-238b-460d-8a60-07eff561a742" providerId="AD" clId="Web-{9E6D7B03-4355-44B9-8FDC-AD758D750D10}" dt="2022-08-22T23:13:20.653" v="310"/>
          <ac:spMkLst>
            <pc:docMk/>
            <pc:sldMk cId="820957300" sldId="265"/>
            <ac:spMk id="66" creationId="{0BA56A81-C9DD-4EBA-9E13-32FFB51CFD45}"/>
          </ac:spMkLst>
        </pc:spChg>
        <pc:spChg chg="add del">
          <ac:chgData name="Menaka Abraham" userId="S::mmuppa@uw.edu::bfce866e-238b-460d-8a60-07eff561a742" providerId="AD" clId="Web-{9E6D7B03-4355-44B9-8FDC-AD758D750D10}" dt="2022-08-22T23:13:20.653" v="310"/>
          <ac:spMkLst>
            <pc:docMk/>
            <pc:sldMk cId="820957300" sldId="265"/>
            <ac:spMk id="67" creationId="{15F9A324-404E-4C5D-AFF0-C5D0D84182B0}"/>
          </ac:spMkLst>
        </pc:spChg>
        <pc:spChg chg="add del">
          <ac:chgData name="Menaka Abraham" userId="S::mmuppa@uw.edu::bfce866e-238b-460d-8a60-07eff561a742" providerId="AD" clId="Web-{9E6D7B03-4355-44B9-8FDC-AD758D750D10}" dt="2022-08-22T23:24:40.267" v="393"/>
          <ac:spMkLst>
            <pc:docMk/>
            <pc:sldMk cId="820957300" sldId="265"/>
            <ac:spMk id="70" creationId="{3D5FBB81-B61B-416A-8F5D-A8DDF62530F1}"/>
          </ac:spMkLst>
        </pc:spChg>
        <pc:spChg chg="add del">
          <ac:chgData name="Menaka Abraham" userId="S::mmuppa@uw.edu::bfce866e-238b-460d-8a60-07eff561a742" providerId="AD" clId="Web-{9E6D7B03-4355-44B9-8FDC-AD758D750D10}" dt="2022-08-22T23:24:40.267" v="393"/>
          <ac:spMkLst>
            <pc:docMk/>
            <pc:sldMk cId="820957300" sldId="265"/>
            <ac:spMk id="71" creationId="{40C0D7D4-D83D-4C58-87D1-955F0A9173D7}"/>
          </ac:spMkLst>
        </pc:spChg>
        <pc:spChg chg="add del">
          <ac:chgData name="Menaka Abraham" userId="S::mmuppa@uw.edu::bfce866e-238b-460d-8a60-07eff561a742" providerId="AD" clId="Web-{9E6D7B03-4355-44B9-8FDC-AD758D750D10}" dt="2022-08-22T23:24:40.267" v="393"/>
          <ac:spMkLst>
            <pc:docMk/>
            <pc:sldMk cId="820957300" sldId="265"/>
            <ac:spMk id="72" creationId="{0BA56A81-C9DD-4EBA-9E13-32FFB51CFD45}"/>
          </ac:spMkLst>
        </pc:spChg>
        <pc:spChg chg="add del">
          <ac:chgData name="Menaka Abraham" userId="S::mmuppa@uw.edu::bfce866e-238b-460d-8a60-07eff561a742" providerId="AD" clId="Web-{9E6D7B03-4355-44B9-8FDC-AD758D750D10}" dt="2022-08-22T23:24:40.267" v="393"/>
          <ac:spMkLst>
            <pc:docMk/>
            <pc:sldMk cId="820957300" sldId="265"/>
            <ac:spMk id="73" creationId="{15F9A324-404E-4C5D-AFF0-C5D0D84182B0}"/>
          </ac:spMkLst>
        </pc:spChg>
        <pc:spChg chg="add">
          <ac:chgData name="Menaka Abraham" userId="S::mmuppa@uw.edu::bfce866e-238b-460d-8a60-07eff561a742" providerId="AD" clId="Web-{9E6D7B03-4355-44B9-8FDC-AD758D750D10}" dt="2022-08-22T23:24:40.267" v="393"/>
          <ac:spMkLst>
            <pc:docMk/>
            <pc:sldMk cId="820957300" sldId="265"/>
            <ac:spMk id="79" creationId="{40ACA6C3-F2FA-4894-85C1-9FA6051045C5}"/>
          </ac:spMkLst>
        </pc:spChg>
        <pc:spChg chg="add">
          <ac:chgData name="Menaka Abraham" userId="S::mmuppa@uw.edu::bfce866e-238b-460d-8a60-07eff561a742" providerId="AD" clId="Web-{9E6D7B03-4355-44B9-8FDC-AD758D750D10}" dt="2022-08-22T23:24:40.267" v="393"/>
          <ac:spMkLst>
            <pc:docMk/>
            <pc:sldMk cId="820957300" sldId="265"/>
            <ac:spMk id="81" creationId="{76922BA5-6683-4195-97C3-F3D2A0BB16BD}"/>
          </ac:spMkLst>
        </pc:spChg>
        <pc:spChg chg="add">
          <ac:chgData name="Menaka Abraham" userId="S::mmuppa@uw.edu::bfce866e-238b-460d-8a60-07eff561a742" providerId="AD" clId="Web-{9E6D7B03-4355-44B9-8FDC-AD758D750D10}" dt="2022-08-22T23:24:40.267" v="393"/>
          <ac:spMkLst>
            <pc:docMk/>
            <pc:sldMk cId="820957300" sldId="265"/>
            <ac:spMk id="83" creationId="{E59169C9-0DBE-4B66-9C16-22A64324AA6C}"/>
          </ac:spMkLst>
        </pc:spChg>
        <pc:spChg chg="add">
          <ac:chgData name="Menaka Abraham" userId="S::mmuppa@uw.edu::bfce866e-238b-460d-8a60-07eff561a742" providerId="AD" clId="Web-{9E6D7B03-4355-44B9-8FDC-AD758D750D10}" dt="2022-08-22T23:24:40.267" v="393"/>
          <ac:spMkLst>
            <pc:docMk/>
            <pc:sldMk cId="820957300" sldId="265"/>
            <ac:spMk id="85" creationId="{F0457BB4-CED7-4065-8959-D6B51491BBAB}"/>
          </ac:spMkLst>
        </pc:spChg>
        <pc:graphicFrameChg chg="add del">
          <ac:chgData name="Menaka Abraham" userId="S::mmuppa@uw.edu::bfce866e-238b-460d-8a60-07eff561a742" providerId="AD" clId="Web-{9E6D7B03-4355-44B9-8FDC-AD758D750D10}" dt="2022-08-22T23:13:16.216" v="308"/>
          <ac:graphicFrameMkLst>
            <pc:docMk/>
            <pc:sldMk cId="820957300" sldId="265"/>
            <ac:graphicFrameMk id="48" creationId="{396ED743-7D71-56CB-3F7D-06FD31443794}"/>
          </ac:graphicFrameMkLst>
        </pc:graphicFrameChg>
        <pc:graphicFrameChg chg="add del">
          <ac:chgData name="Menaka Abraham" userId="S::mmuppa@uw.edu::bfce866e-238b-460d-8a60-07eff561a742" providerId="AD" clId="Web-{9E6D7B03-4355-44B9-8FDC-AD758D750D10}" dt="2022-08-22T23:13:20.653" v="310"/>
          <ac:graphicFrameMkLst>
            <pc:docMk/>
            <pc:sldMk cId="820957300" sldId="265"/>
            <ac:graphicFrameMk id="68" creationId="{1252B32C-179E-4F59-B5DE-07155AAB3C2A}"/>
          </ac:graphicFrameMkLst>
        </pc:graphicFrameChg>
        <pc:graphicFrameChg chg="add mod modGraphic">
          <ac:chgData name="Menaka Abraham" userId="S::mmuppa@uw.edu::bfce866e-238b-460d-8a60-07eff561a742" providerId="AD" clId="Web-{9E6D7B03-4355-44B9-8FDC-AD758D750D10}" dt="2022-08-22T23:24:40.267" v="393"/>
          <ac:graphicFrameMkLst>
            <pc:docMk/>
            <pc:sldMk cId="820957300" sldId="265"/>
            <ac:graphicFrameMk id="74" creationId="{195B90AA-19B2-7FD8-7ADB-8649AFA386A6}"/>
          </ac:graphicFrameMkLst>
        </pc:graphicFrameChg>
        <pc:picChg chg="del mod ord">
          <ac:chgData name="Menaka Abraham" userId="S::mmuppa@uw.edu::bfce866e-238b-460d-8a60-07eff561a742" providerId="AD" clId="Web-{9E6D7B03-4355-44B9-8FDC-AD758D750D10}" dt="2022-08-22T23:13:26.700" v="312"/>
          <ac:picMkLst>
            <pc:docMk/>
            <pc:sldMk cId="820957300" sldId="265"/>
            <ac:picMk id="5" creationId="{FC4CC0A6-950C-21F5-642E-FDB90E4836E1}"/>
          </ac:picMkLst>
        </pc:picChg>
      </pc:sldChg>
      <pc:sldChg chg="addSp delSp modSp add replId">
        <pc:chgData name="Menaka Abraham" userId="S::mmuppa@uw.edu::bfce866e-238b-460d-8a60-07eff561a742" providerId="AD" clId="Web-{9E6D7B03-4355-44B9-8FDC-AD758D750D10}" dt="2022-08-22T23:22:51.175" v="377"/>
        <pc:sldMkLst>
          <pc:docMk/>
          <pc:sldMk cId="1824914540" sldId="266"/>
        </pc:sldMkLst>
        <pc:spChg chg="mod">
          <ac:chgData name="Menaka Abraham" userId="S::mmuppa@uw.edu::bfce866e-238b-460d-8a60-07eff561a742" providerId="AD" clId="Web-{9E6D7B03-4355-44B9-8FDC-AD758D750D10}" dt="2022-08-22T23:22:28.144" v="371"/>
          <ac:spMkLst>
            <pc:docMk/>
            <pc:sldMk cId="1824914540" sldId="266"/>
            <ac:spMk id="2" creationId="{08D6CE30-6466-524F-4B1E-6CF91DBA1966}"/>
          </ac:spMkLst>
        </pc:spChg>
        <pc:spChg chg="del">
          <ac:chgData name="Menaka Abraham" userId="S::mmuppa@uw.edu::bfce866e-238b-460d-8a60-07eff561a742" providerId="AD" clId="Web-{9E6D7B03-4355-44B9-8FDC-AD758D750D10}" dt="2022-08-22T23:17:53.274" v="330"/>
          <ac:spMkLst>
            <pc:docMk/>
            <pc:sldMk cId="1824914540" sldId="266"/>
            <ac:spMk id="70" creationId="{3D5FBB81-B61B-416A-8F5D-A8DDF62530F1}"/>
          </ac:spMkLst>
        </pc:spChg>
        <pc:spChg chg="del">
          <ac:chgData name="Menaka Abraham" userId="S::mmuppa@uw.edu::bfce866e-238b-460d-8a60-07eff561a742" providerId="AD" clId="Web-{9E6D7B03-4355-44B9-8FDC-AD758D750D10}" dt="2022-08-22T23:17:53.274" v="330"/>
          <ac:spMkLst>
            <pc:docMk/>
            <pc:sldMk cId="1824914540" sldId="266"/>
            <ac:spMk id="71" creationId="{40C0D7D4-D83D-4C58-87D1-955F0A9173D7}"/>
          </ac:spMkLst>
        </pc:spChg>
        <pc:spChg chg="del">
          <ac:chgData name="Menaka Abraham" userId="S::mmuppa@uw.edu::bfce866e-238b-460d-8a60-07eff561a742" providerId="AD" clId="Web-{9E6D7B03-4355-44B9-8FDC-AD758D750D10}" dt="2022-08-22T23:17:53.274" v="330"/>
          <ac:spMkLst>
            <pc:docMk/>
            <pc:sldMk cId="1824914540" sldId="266"/>
            <ac:spMk id="72" creationId="{0BA56A81-C9DD-4EBA-9E13-32FFB51CFD45}"/>
          </ac:spMkLst>
        </pc:spChg>
        <pc:spChg chg="del">
          <ac:chgData name="Menaka Abraham" userId="S::mmuppa@uw.edu::bfce866e-238b-460d-8a60-07eff561a742" providerId="AD" clId="Web-{9E6D7B03-4355-44B9-8FDC-AD758D750D10}" dt="2022-08-22T23:17:53.274" v="330"/>
          <ac:spMkLst>
            <pc:docMk/>
            <pc:sldMk cId="1824914540" sldId="266"/>
            <ac:spMk id="73" creationId="{15F9A324-404E-4C5D-AFF0-C5D0D84182B0}"/>
          </ac:spMkLst>
        </pc:spChg>
        <pc:spChg chg="add del">
          <ac:chgData name="Menaka Abraham" userId="S::mmuppa@uw.edu::bfce866e-238b-460d-8a60-07eff561a742" providerId="AD" clId="Web-{9E6D7B03-4355-44B9-8FDC-AD758D750D10}" dt="2022-08-22T23:19:55.865" v="339"/>
          <ac:spMkLst>
            <pc:docMk/>
            <pc:sldMk cId="1824914540" sldId="266"/>
            <ac:spMk id="79" creationId="{593B4D24-F4A8-4141-A20A-E0575D199633}"/>
          </ac:spMkLst>
        </pc:spChg>
        <pc:spChg chg="add del">
          <ac:chgData name="Menaka Abraham" userId="S::mmuppa@uw.edu::bfce866e-238b-460d-8a60-07eff561a742" providerId="AD" clId="Web-{9E6D7B03-4355-44B9-8FDC-AD758D750D10}" dt="2022-08-22T23:19:55.865" v="339"/>
          <ac:spMkLst>
            <pc:docMk/>
            <pc:sldMk cId="1824914540" sldId="266"/>
            <ac:spMk id="81" creationId="{55A741C2-AB82-4BF5-9324-5D0B56A3D0F7}"/>
          </ac:spMkLst>
        </pc:spChg>
        <pc:spChg chg="add del">
          <ac:chgData name="Menaka Abraham" userId="S::mmuppa@uw.edu::bfce866e-238b-460d-8a60-07eff561a742" providerId="AD" clId="Web-{9E6D7B03-4355-44B9-8FDC-AD758D750D10}" dt="2022-08-22T23:19:55.865" v="339"/>
          <ac:spMkLst>
            <pc:docMk/>
            <pc:sldMk cId="1824914540" sldId="266"/>
            <ac:spMk id="83" creationId="{DCD46807-BF17-4E5D-90A8-A062604C00C6}"/>
          </ac:spMkLst>
        </pc:spChg>
        <pc:spChg chg="add del">
          <ac:chgData name="Menaka Abraham" userId="S::mmuppa@uw.edu::bfce866e-238b-460d-8a60-07eff561a742" providerId="AD" clId="Web-{9E6D7B03-4355-44B9-8FDC-AD758D750D10}" dt="2022-08-22T23:19:55.865" v="339"/>
          <ac:spMkLst>
            <pc:docMk/>
            <pc:sldMk cId="1824914540" sldId="266"/>
            <ac:spMk id="85" creationId="{823926DB-76C8-474A-B5FB-F43C59E33FC5}"/>
          </ac:spMkLst>
        </pc:spChg>
        <pc:spChg chg="add del">
          <ac:chgData name="Menaka Abraham" userId="S::mmuppa@uw.edu::bfce866e-238b-460d-8a60-07eff561a742" providerId="AD" clId="Web-{9E6D7B03-4355-44B9-8FDC-AD758D750D10}" dt="2022-08-22T23:19:37.897" v="336"/>
          <ac:spMkLst>
            <pc:docMk/>
            <pc:sldMk cId="1824914540" sldId="266"/>
            <ac:spMk id="90" creationId="{40ACA6C3-F2FA-4894-85C1-9FA6051045C5}"/>
          </ac:spMkLst>
        </pc:spChg>
        <pc:spChg chg="add del">
          <ac:chgData name="Menaka Abraham" userId="S::mmuppa@uw.edu::bfce866e-238b-460d-8a60-07eff561a742" providerId="AD" clId="Web-{9E6D7B03-4355-44B9-8FDC-AD758D750D10}" dt="2022-08-22T23:19:37.897" v="336"/>
          <ac:spMkLst>
            <pc:docMk/>
            <pc:sldMk cId="1824914540" sldId="266"/>
            <ac:spMk id="92" creationId="{76922BA5-6683-4195-97C3-F3D2A0BB16BD}"/>
          </ac:spMkLst>
        </pc:spChg>
        <pc:spChg chg="add del">
          <ac:chgData name="Menaka Abraham" userId="S::mmuppa@uw.edu::bfce866e-238b-460d-8a60-07eff561a742" providerId="AD" clId="Web-{9E6D7B03-4355-44B9-8FDC-AD758D750D10}" dt="2022-08-22T23:19:37.897" v="336"/>
          <ac:spMkLst>
            <pc:docMk/>
            <pc:sldMk cId="1824914540" sldId="266"/>
            <ac:spMk id="94" creationId="{E59169C9-0DBE-4B66-9C16-22A64324AA6C}"/>
          </ac:spMkLst>
        </pc:spChg>
        <pc:spChg chg="add del">
          <ac:chgData name="Menaka Abraham" userId="S::mmuppa@uw.edu::bfce866e-238b-460d-8a60-07eff561a742" providerId="AD" clId="Web-{9E6D7B03-4355-44B9-8FDC-AD758D750D10}" dt="2022-08-22T23:19:37.897" v="336"/>
          <ac:spMkLst>
            <pc:docMk/>
            <pc:sldMk cId="1824914540" sldId="266"/>
            <ac:spMk id="96" creationId="{F0457BB4-CED7-4065-8959-D6B51491BBAB}"/>
          </ac:spMkLst>
        </pc:spChg>
        <pc:spChg chg="add del">
          <ac:chgData name="Menaka Abraham" userId="S::mmuppa@uw.edu::bfce866e-238b-460d-8a60-07eff561a742" providerId="AD" clId="Web-{9E6D7B03-4355-44B9-8FDC-AD758D750D10}" dt="2022-08-22T23:19:53.756" v="338"/>
          <ac:spMkLst>
            <pc:docMk/>
            <pc:sldMk cId="1824914540" sldId="266"/>
            <ac:spMk id="98" creationId="{36ACFB69-D148-449E-AC5A-C55AA20A7F7F}"/>
          </ac:spMkLst>
        </pc:spChg>
        <pc:spChg chg="add del">
          <ac:chgData name="Menaka Abraham" userId="S::mmuppa@uw.edu::bfce866e-238b-460d-8a60-07eff561a742" providerId="AD" clId="Web-{9E6D7B03-4355-44B9-8FDC-AD758D750D10}" dt="2022-08-22T23:19:53.756" v="338"/>
          <ac:spMkLst>
            <pc:docMk/>
            <pc:sldMk cId="1824914540" sldId="266"/>
            <ac:spMk id="99" creationId="{47FC6A8B-34F9-40FB-AA2D-E34168F52850}"/>
          </ac:spMkLst>
        </pc:spChg>
        <pc:spChg chg="add del">
          <ac:chgData name="Menaka Abraham" userId="S::mmuppa@uw.edu::bfce866e-238b-460d-8a60-07eff561a742" providerId="AD" clId="Web-{9E6D7B03-4355-44B9-8FDC-AD758D750D10}" dt="2022-08-22T23:19:53.756" v="338"/>
          <ac:spMkLst>
            <pc:docMk/>
            <pc:sldMk cId="1824914540" sldId="266"/>
            <ac:spMk id="100" creationId="{1EC86DB4-572A-4F71-AF8A-2395B4CA779F}"/>
          </ac:spMkLst>
        </pc:spChg>
        <pc:spChg chg="add del">
          <ac:chgData name="Menaka Abraham" userId="S::mmuppa@uw.edu::bfce866e-238b-460d-8a60-07eff561a742" providerId="AD" clId="Web-{9E6D7B03-4355-44B9-8FDC-AD758D750D10}" dt="2022-08-22T23:19:53.756" v="338"/>
          <ac:spMkLst>
            <pc:docMk/>
            <pc:sldMk cId="1824914540" sldId="266"/>
            <ac:spMk id="101" creationId="{71BA53A4-C4B7-4189-9FC1-6350B1AB5DFE}"/>
          </ac:spMkLst>
        </pc:spChg>
        <pc:spChg chg="add del">
          <ac:chgData name="Menaka Abraham" userId="S::mmuppa@uw.edu::bfce866e-238b-460d-8a60-07eff561a742" providerId="AD" clId="Web-{9E6D7B03-4355-44B9-8FDC-AD758D750D10}" dt="2022-08-22T23:19:53.756" v="338"/>
          <ac:spMkLst>
            <pc:docMk/>
            <pc:sldMk cId="1824914540" sldId="266"/>
            <ac:spMk id="102" creationId="{5558AD6E-B070-4640-AA07-87E208983ED8}"/>
          </ac:spMkLst>
        </pc:spChg>
        <pc:spChg chg="add del">
          <ac:chgData name="Menaka Abraham" userId="S::mmuppa@uw.edu::bfce866e-238b-460d-8a60-07eff561a742" providerId="AD" clId="Web-{9E6D7B03-4355-44B9-8FDC-AD758D750D10}" dt="2022-08-22T23:22:28.144" v="371"/>
          <ac:spMkLst>
            <pc:docMk/>
            <pc:sldMk cId="1824914540" sldId="266"/>
            <ac:spMk id="104" creationId="{5554C89C-373F-47FC-BB73-6842E569C38F}"/>
          </ac:spMkLst>
        </pc:spChg>
        <pc:spChg chg="add del">
          <ac:chgData name="Menaka Abraham" userId="S::mmuppa@uw.edu::bfce866e-238b-460d-8a60-07eff561a742" providerId="AD" clId="Web-{9E6D7B03-4355-44B9-8FDC-AD758D750D10}" dt="2022-08-22T23:22:28.144" v="371"/>
          <ac:spMkLst>
            <pc:docMk/>
            <pc:sldMk cId="1824914540" sldId="266"/>
            <ac:spMk id="105" creationId="{FF100C7F-5272-46AB-9FC7-E66059915A86}"/>
          </ac:spMkLst>
        </pc:spChg>
        <pc:spChg chg="add del">
          <ac:chgData name="Menaka Abraham" userId="S::mmuppa@uw.edu::bfce866e-238b-460d-8a60-07eff561a742" providerId="AD" clId="Web-{9E6D7B03-4355-44B9-8FDC-AD758D750D10}" dt="2022-08-22T23:22:28.144" v="371"/>
          <ac:spMkLst>
            <pc:docMk/>
            <pc:sldMk cId="1824914540" sldId="266"/>
            <ac:spMk id="106" creationId="{B4FEA6D5-DF59-4E15-B19F-159D0588B095}"/>
          </ac:spMkLst>
        </pc:spChg>
        <pc:spChg chg="add del">
          <ac:chgData name="Menaka Abraham" userId="S::mmuppa@uw.edu::bfce866e-238b-460d-8a60-07eff561a742" providerId="AD" clId="Web-{9E6D7B03-4355-44B9-8FDC-AD758D750D10}" dt="2022-08-22T23:22:28.144" v="371"/>
          <ac:spMkLst>
            <pc:docMk/>
            <pc:sldMk cId="1824914540" sldId="266"/>
            <ac:spMk id="107" creationId="{36C8C9E5-F937-44A5-A519-EA719F03E75E}"/>
          </ac:spMkLst>
        </pc:spChg>
        <pc:spChg chg="add del">
          <ac:chgData name="Menaka Abraham" userId="S::mmuppa@uw.edu::bfce866e-238b-460d-8a60-07eff561a742" providerId="AD" clId="Web-{9E6D7B03-4355-44B9-8FDC-AD758D750D10}" dt="2022-08-22T23:22:51.175" v="377"/>
          <ac:spMkLst>
            <pc:docMk/>
            <pc:sldMk cId="1824914540" sldId="266"/>
            <ac:spMk id="112" creationId="{40ACA6C3-F2FA-4894-85C1-9FA6051045C5}"/>
          </ac:spMkLst>
        </pc:spChg>
        <pc:spChg chg="add del">
          <ac:chgData name="Menaka Abraham" userId="S::mmuppa@uw.edu::bfce866e-238b-460d-8a60-07eff561a742" providerId="AD" clId="Web-{9E6D7B03-4355-44B9-8FDC-AD758D750D10}" dt="2022-08-22T23:22:51.175" v="377"/>
          <ac:spMkLst>
            <pc:docMk/>
            <pc:sldMk cId="1824914540" sldId="266"/>
            <ac:spMk id="114" creationId="{76922BA5-6683-4195-97C3-F3D2A0BB16BD}"/>
          </ac:spMkLst>
        </pc:spChg>
        <pc:spChg chg="add del">
          <ac:chgData name="Menaka Abraham" userId="S::mmuppa@uw.edu::bfce866e-238b-460d-8a60-07eff561a742" providerId="AD" clId="Web-{9E6D7B03-4355-44B9-8FDC-AD758D750D10}" dt="2022-08-22T23:22:51.175" v="377"/>
          <ac:spMkLst>
            <pc:docMk/>
            <pc:sldMk cId="1824914540" sldId="266"/>
            <ac:spMk id="116" creationId="{E59169C9-0DBE-4B66-9C16-22A64324AA6C}"/>
          </ac:spMkLst>
        </pc:spChg>
        <pc:spChg chg="add del">
          <ac:chgData name="Menaka Abraham" userId="S::mmuppa@uw.edu::bfce866e-238b-460d-8a60-07eff561a742" providerId="AD" clId="Web-{9E6D7B03-4355-44B9-8FDC-AD758D750D10}" dt="2022-08-22T23:22:51.175" v="377"/>
          <ac:spMkLst>
            <pc:docMk/>
            <pc:sldMk cId="1824914540" sldId="266"/>
            <ac:spMk id="118" creationId="{F0457BB4-CED7-4065-8959-D6B51491BBAB}"/>
          </ac:spMkLst>
        </pc:spChg>
        <pc:spChg chg="add del">
          <ac:chgData name="Menaka Abraham" userId="S::mmuppa@uw.edu::bfce866e-238b-460d-8a60-07eff561a742" providerId="AD" clId="Web-{9E6D7B03-4355-44B9-8FDC-AD758D750D10}" dt="2022-08-22T23:22:43.816" v="374"/>
          <ac:spMkLst>
            <pc:docMk/>
            <pc:sldMk cId="1824914540" sldId="266"/>
            <ac:spMk id="123" creationId="{40ACA6C3-F2FA-4894-85C1-9FA6051045C5}"/>
          </ac:spMkLst>
        </pc:spChg>
        <pc:spChg chg="add del">
          <ac:chgData name="Menaka Abraham" userId="S::mmuppa@uw.edu::bfce866e-238b-460d-8a60-07eff561a742" providerId="AD" clId="Web-{9E6D7B03-4355-44B9-8FDC-AD758D750D10}" dt="2022-08-22T23:22:43.816" v="374"/>
          <ac:spMkLst>
            <pc:docMk/>
            <pc:sldMk cId="1824914540" sldId="266"/>
            <ac:spMk id="125" creationId="{76922BA5-6683-4195-97C3-F3D2A0BB16BD}"/>
          </ac:spMkLst>
        </pc:spChg>
        <pc:spChg chg="add del">
          <ac:chgData name="Menaka Abraham" userId="S::mmuppa@uw.edu::bfce866e-238b-460d-8a60-07eff561a742" providerId="AD" clId="Web-{9E6D7B03-4355-44B9-8FDC-AD758D750D10}" dt="2022-08-22T23:22:43.816" v="374"/>
          <ac:spMkLst>
            <pc:docMk/>
            <pc:sldMk cId="1824914540" sldId="266"/>
            <ac:spMk id="127" creationId="{E59169C9-0DBE-4B66-9C16-22A64324AA6C}"/>
          </ac:spMkLst>
        </pc:spChg>
        <pc:spChg chg="add del">
          <ac:chgData name="Menaka Abraham" userId="S::mmuppa@uw.edu::bfce866e-238b-460d-8a60-07eff561a742" providerId="AD" clId="Web-{9E6D7B03-4355-44B9-8FDC-AD758D750D10}" dt="2022-08-22T23:22:43.816" v="374"/>
          <ac:spMkLst>
            <pc:docMk/>
            <pc:sldMk cId="1824914540" sldId="266"/>
            <ac:spMk id="129" creationId="{F0457BB4-CED7-4065-8959-D6B51491BBAB}"/>
          </ac:spMkLst>
        </pc:spChg>
        <pc:spChg chg="add del">
          <ac:chgData name="Menaka Abraham" userId="S::mmuppa@uw.edu::bfce866e-238b-460d-8a60-07eff561a742" providerId="AD" clId="Web-{9E6D7B03-4355-44B9-8FDC-AD758D750D10}" dt="2022-08-22T23:22:51.081" v="376"/>
          <ac:spMkLst>
            <pc:docMk/>
            <pc:sldMk cId="1824914540" sldId="266"/>
            <ac:spMk id="131" creationId="{40ACA6C3-F2FA-4894-85C1-9FA6051045C5}"/>
          </ac:spMkLst>
        </pc:spChg>
        <pc:spChg chg="add del">
          <ac:chgData name="Menaka Abraham" userId="S::mmuppa@uw.edu::bfce866e-238b-460d-8a60-07eff561a742" providerId="AD" clId="Web-{9E6D7B03-4355-44B9-8FDC-AD758D750D10}" dt="2022-08-22T23:22:51.081" v="376"/>
          <ac:spMkLst>
            <pc:docMk/>
            <pc:sldMk cId="1824914540" sldId="266"/>
            <ac:spMk id="132" creationId="{76922BA5-6683-4195-97C3-F3D2A0BB16BD}"/>
          </ac:spMkLst>
        </pc:spChg>
        <pc:spChg chg="add del">
          <ac:chgData name="Menaka Abraham" userId="S::mmuppa@uw.edu::bfce866e-238b-460d-8a60-07eff561a742" providerId="AD" clId="Web-{9E6D7B03-4355-44B9-8FDC-AD758D750D10}" dt="2022-08-22T23:22:51.081" v="376"/>
          <ac:spMkLst>
            <pc:docMk/>
            <pc:sldMk cId="1824914540" sldId="266"/>
            <ac:spMk id="133" creationId="{E59169C9-0DBE-4B66-9C16-22A64324AA6C}"/>
          </ac:spMkLst>
        </pc:spChg>
        <pc:spChg chg="add del">
          <ac:chgData name="Menaka Abraham" userId="S::mmuppa@uw.edu::bfce866e-238b-460d-8a60-07eff561a742" providerId="AD" clId="Web-{9E6D7B03-4355-44B9-8FDC-AD758D750D10}" dt="2022-08-22T23:22:51.081" v="376"/>
          <ac:spMkLst>
            <pc:docMk/>
            <pc:sldMk cId="1824914540" sldId="266"/>
            <ac:spMk id="134" creationId="{F0457BB4-CED7-4065-8959-D6B51491BBAB}"/>
          </ac:spMkLst>
        </pc:spChg>
        <pc:spChg chg="add">
          <ac:chgData name="Menaka Abraham" userId="S::mmuppa@uw.edu::bfce866e-238b-460d-8a60-07eff561a742" providerId="AD" clId="Web-{9E6D7B03-4355-44B9-8FDC-AD758D750D10}" dt="2022-08-22T23:22:51.175" v="377"/>
          <ac:spMkLst>
            <pc:docMk/>
            <pc:sldMk cId="1824914540" sldId="266"/>
            <ac:spMk id="136" creationId="{40ACA6C3-F2FA-4894-85C1-9FA6051045C5}"/>
          </ac:spMkLst>
        </pc:spChg>
        <pc:spChg chg="add">
          <ac:chgData name="Menaka Abraham" userId="S::mmuppa@uw.edu::bfce866e-238b-460d-8a60-07eff561a742" providerId="AD" clId="Web-{9E6D7B03-4355-44B9-8FDC-AD758D750D10}" dt="2022-08-22T23:22:51.175" v="377"/>
          <ac:spMkLst>
            <pc:docMk/>
            <pc:sldMk cId="1824914540" sldId="266"/>
            <ac:spMk id="137" creationId="{76922BA5-6683-4195-97C3-F3D2A0BB16BD}"/>
          </ac:spMkLst>
        </pc:spChg>
        <pc:spChg chg="add">
          <ac:chgData name="Menaka Abraham" userId="S::mmuppa@uw.edu::bfce866e-238b-460d-8a60-07eff561a742" providerId="AD" clId="Web-{9E6D7B03-4355-44B9-8FDC-AD758D750D10}" dt="2022-08-22T23:22:51.175" v="377"/>
          <ac:spMkLst>
            <pc:docMk/>
            <pc:sldMk cId="1824914540" sldId="266"/>
            <ac:spMk id="138" creationId="{E59169C9-0DBE-4B66-9C16-22A64324AA6C}"/>
          </ac:spMkLst>
        </pc:spChg>
        <pc:spChg chg="add">
          <ac:chgData name="Menaka Abraham" userId="S::mmuppa@uw.edu::bfce866e-238b-460d-8a60-07eff561a742" providerId="AD" clId="Web-{9E6D7B03-4355-44B9-8FDC-AD758D750D10}" dt="2022-08-22T23:22:51.175" v="377"/>
          <ac:spMkLst>
            <pc:docMk/>
            <pc:sldMk cId="1824914540" sldId="266"/>
            <ac:spMk id="139" creationId="{F0457BB4-CED7-4065-8959-D6B51491BBAB}"/>
          </ac:spMkLst>
        </pc:spChg>
        <pc:graphicFrameChg chg="mod modGraphic">
          <ac:chgData name="Menaka Abraham" userId="S::mmuppa@uw.edu::bfce866e-238b-460d-8a60-07eff561a742" providerId="AD" clId="Web-{9E6D7B03-4355-44B9-8FDC-AD758D750D10}" dt="2022-08-22T23:22:51.175" v="377"/>
          <ac:graphicFrameMkLst>
            <pc:docMk/>
            <pc:sldMk cId="1824914540" sldId="266"/>
            <ac:graphicFrameMk id="74" creationId="{195B90AA-19B2-7FD8-7ADB-8649AFA386A6}"/>
          </ac:graphicFrameMkLst>
        </pc:graphicFrameChg>
      </pc:sldChg>
      <pc:sldChg chg="addSp delSp modSp add replId">
        <pc:chgData name="Menaka Abraham" userId="S::mmuppa@uw.edu::bfce866e-238b-460d-8a60-07eff561a742" providerId="AD" clId="Web-{9E6D7B03-4355-44B9-8FDC-AD758D750D10}" dt="2022-08-22T23:38:11.836" v="660" actId="20577"/>
        <pc:sldMkLst>
          <pc:docMk/>
          <pc:sldMk cId="3222752724" sldId="267"/>
        </pc:sldMkLst>
        <pc:spChg chg="mod">
          <ac:chgData name="Menaka Abraham" userId="S::mmuppa@uw.edu::bfce866e-238b-460d-8a60-07eff561a742" providerId="AD" clId="Web-{9E6D7B03-4355-44B9-8FDC-AD758D750D10}" dt="2022-08-22T23:37:37.118" v="657"/>
          <ac:spMkLst>
            <pc:docMk/>
            <pc:sldMk cId="3222752724" sldId="267"/>
            <ac:spMk id="2" creationId="{08D6CE30-6466-524F-4B1E-6CF91DBA1966}"/>
          </ac:spMkLst>
        </pc:spChg>
        <pc:spChg chg="add del">
          <ac:chgData name="Menaka Abraham" userId="S::mmuppa@uw.edu::bfce866e-238b-460d-8a60-07eff561a742" providerId="AD" clId="Web-{9E6D7B03-4355-44B9-8FDC-AD758D750D10}" dt="2022-08-22T23:37:37.118" v="657"/>
          <ac:spMkLst>
            <pc:docMk/>
            <pc:sldMk cId="3222752724" sldId="267"/>
            <ac:spMk id="136" creationId="{40ACA6C3-F2FA-4894-85C1-9FA6051045C5}"/>
          </ac:spMkLst>
        </pc:spChg>
        <pc:spChg chg="add del">
          <ac:chgData name="Menaka Abraham" userId="S::mmuppa@uw.edu::bfce866e-238b-460d-8a60-07eff561a742" providerId="AD" clId="Web-{9E6D7B03-4355-44B9-8FDC-AD758D750D10}" dt="2022-08-22T23:37:37.118" v="657"/>
          <ac:spMkLst>
            <pc:docMk/>
            <pc:sldMk cId="3222752724" sldId="267"/>
            <ac:spMk id="137" creationId="{76922BA5-6683-4195-97C3-F3D2A0BB16BD}"/>
          </ac:spMkLst>
        </pc:spChg>
        <pc:spChg chg="add del">
          <ac:chgData name="Menaka Abraham" userId="S::mmuppa@uw.edu::bfce866e-238b-460d-8a60-07eff561a742" providerId="AD" clId="Web-{9E6D7B03-4355-44B9-8FDC-AD758D750D10}" dt="2022-08-22T23:37:37.118" v="657"/>
          <ac:spMkLst>
            <pc:docMk/>
            <pc:sldMk cId="3222752724" sldId="267"/>
            <ac:spMk id="138" creationId="{E59169C9-0DBE-4B66-9C16-22A64324AA6C}"/>
          </ac:spMkLst>
        </pc:spChg>
        <pc:spChg chg="add del">
          <ac:chgData name="Menaka Abraham" userId="S::mmuppa@uw.edu::bfce866e-238b-460d-8a60-07eff561a742" providerId="AD" clId="Web-{9E6D7B03-4355-44B9-8FDC-AD758D750D10}" dt="2022-08-22T23:37:37.118" v="657"/>
          <ac:spMkLst>
            <pc:docMk/>
            <pc:sldMk cId="3222752724" sldId="267"/>
            <ac:spMk id="139" creationId="{F0457BB4-CED7-4065-8959-D6B51491BBAB}"/>
          </ac:spMkLst>
        </pc:spChg>
        <pc:spChg chg="add del">
          <ac:chgData name="Menaka Abraham" userId="S::mmuppa@uw.edu::bfce866e-238b-460d-8a60-07eff561a742" providerId="AD" clId="Web-{9E6D7B03-4355-44B9-8FDC-AD758D750D10}" dt="2022-08-22T23:37:36.993" v="656"/>
          <ac:spMkLst>
            <pc:docMk/>
            <pc:sldMk cId="3222752724" sldId="267"/>
            <ac:spMk id="144" creationId="{AC14302F-E955-47D0-A56B-D1D1A6953B51}"/>
          </ac:spMkLst>
        </pc:spChg>
        <pc:spChg chg="add">
          <ac:chgData name="Menaka Abraham" userId="S::mmuppa@uw.edu::bfce866e-238b-460d-8a60-07eff561a742" providerId="AD" clId="Web-{9E6D7B03-4355-44B9-8FDC-AD758D750D10}" dt="2022-08-22T23:37:37.118" v="657"/>
          <ac:spMkLst>
            <pc:docMk/>
            <pc:sldMk cId="3222752724" sldId="267"/>
            <ac:spMk id="151" creationId="{AC14302F-E955-47D0-A56B-D1D1A6953B51}"/>
          </ac:spMkLst>
        </pc:spChg>
        <pc:grpChg chg="add del">
          <ac:chgData name="Menaka Abraham" userId="S::mmuppa@uw.edu::bfce866e-238b-460d-8a60-07eff561a742" providerId="AD" clId="Web-{9E6D7B03-4355-44B9-8FDC-AD758D750D10}" dt="2022-08-22T23:37:36.993" v="656"/>
          <ac:grpSpMkLst>
            <pc:docMk/>
            <pc:sldMk cId="3222752724" sldId="267"/>
            <ac:grpSpMk id="146" creationId="{DC310F6C-D8CB-4984-9F9B-BA18C171928E}"/>
          </ac:grpSpMkLst>
        </pc:grpChg>
        <pc:grpChg chg="add">
          <ac:chgData name="Menaka Abraham" userId="S::mmuppa@uw.edu::bfce866e-238b-460d-8a60-07eff561a742" providerId="AD" clId="Web-{9E6D7B03-4355-44B9-8FDC-AD758D750D10}" dt="2022-08-22T23:37:37.118" v="657"/>
          <ac:grpSpMkLst>
            <pc:docMk/>
            <pc:sldMk cId="3222752724" sldId="267"/>
            <ac:grpSpMk id="152" creationId="{DC310F6C-D8CB-4984-9F9B-BA18C171928E}"/>
          </ac:grpSpMkLst>
        </pc:grpChg>
        <pc:graphicFrameChg chg="mod modGraphic">
          <ac:chgData name="Menaka Abraham" userId="S::mmuppa@uw.edu::bfce866e-238b-460d-8a60-07eff561a742" providerId="AD" clId="Web-{9E6D7B03-4355-44B9-8FDC-AD758D750D10}" dt="2022-08-22T23:38:11.836" v="660" actId="20577"/>
          <ac:graphicFrameMkLst>
            <pc:docMk/>
            <pc:sldMk cId="3222752724" sldId="267"/>
            <ac:graphicFrameMk id="74" creationId="{195B90AA-19B2-7FD8-7ADB-8649AFA386A6}"/>
          </ac:graphicFrameMkLst>
        </pc:graphicFrameChg>
      </pc:sldChg>
      <pc:sldChg chg="modSp add ord replId">
        <pc:chgData name="Menaka Abraham" userId="S::mmuppa@uw.edu::bfce866e-238b-460d-8a60-07eff561a742" providerId="AD" clId="Web-{9E6D7B03-4355-44B9-8FDC-AD758D750D10}" dt="2022-08-22T23:25:49.442" v="410" actId="20577"/>
        <pc:sldMkLst>
          <pc:docMk/>
          <pc:sldMk cId="984787120" sldId="268"/>
        </pc:sldMkLst>
        <pc:spChg chg="mod">
          <ac:chgData name="Menaka Abraham" userId="S::mmuppa@uw.edu::bfce866e-238b-460d-8a60-07eff561a742" providerId="AD" clId="Web-{9E6D7B03-4355-44B9-8FDC-AD758D750D10}" dt="2022-08-22T23:25:43.723" v="408" actId="20577"/>
          <ac:spMkLst>
            <pc:docMk/>
            <pc:sldMk cId="984787120" sldId="268"/>
            <ac:spMk id="2" creationId="{08D6CE30-6466-524F-4B1E-6CF91DBA1966}"/>
          </ac:spMkLst>
        </pc:spChg>
        <pc:spChg chg="mod">
          <ac:chgData name="Menaka Abraham" userId="S::mmuppa@uw.edu::bfce866e-238b-460d-8a60-07eff561a742" providerId="AD" clId="Web-{9E6D7B03-4355-44B9-8FDC-AD758D750D10}" dt="2022-08-22T23:25:49.442" v="410" actId="20577"/>
          <ac:spMkLst>
            <pc:docMk/>
            <pc:sldMk cId="984787120" sldId="268"/>
            <ac:spMk id="3" creationId="{802A39D0-8E05-672D-48D1-6EA015EAF668}"/>
          </ac:spMkLst>
        </pc:spChg>
      </pc:sldChg>
      <pc:sldChg chg="addSp delSp modSp add replId">
        <pc:chgData name="Menaka Abraham" userId="S::mmuppa@uw.edu::bfce866e-238b-460d-8a60-07eff561a742" providerId="AD" clId="Web-{9E6D7B03-4355-44B9-8FDC-AD758D750D10}" dt="2022-08-22T23:53:30.024" v="735" actId="20577"/>
        <pc:sldMkLst>
          <pc:docMk/>
          <pc:sldMk cId="722840062" sldId="269"/>
        </pc:sldMkLst>
        <pc:spChg chg="mod">
          <ac:chgData name="Menaka Abraham" userId="S::mmuppa@uw.edu::bfce866e-238b-460d-8a60-07eff561a742" providerId="AD" clId="Web-{9E6D7B03-4355-44B9-8FDC-AD758D750D10}" dt="2022-08-22T23:31:17.577" v="570"/>
          <ac:spMkLst>
            <pc:docMk/>
            <pc:sldMk cId="722840062" sldId="269"/>
            <ac:spMk id="2" creationId="{08D6CE30-6466-524F-4B1E-6CF91DBA1966}"/>
          </ac:spMkLst>
        </pc:spChg>
        <pc:spChg chg="del">
          <ac:chgData name="Menaka Abraham" userId="S::mmuppa@uw.edu::bfce866e-238b-460d-8a60-07eff561a742" providerId="AD" clId="Web-{9E6D7B03-4355-44B9-8FDC-AD758D750D10}" dt="2022-08-22T23:30:02.188" v="536"/>
          <ac:spMkLst>
            <pc:docMk/>
            <pc:sldMk cId="722840062" sldId="269"/>
            <ac:spMk id="136" creationId="{40ACA6C3-F2FA-4894-85C1-9FA6051045C5}"/>
          </ac:spMkLst>
        </pc:spChg>
        <pc:spChg chg="del">
          <ac:chgData name="Menaka Abraham" userId="S::mmuppa@uw.edu::bfce866e-238b-460d-8a60-07eff561a742" providerId="AD" clId="Web-{9E6D7B03-4355-44B9-8FDC-AD758D750D10}" dt="2022-08-22T23:30:02.188" v="536"/>
          <ac:spMkLst>
            <pc:docMk/>
            <pc:sldMk cId="722840062" sldId="269"/>
            <ac:spMk id="137" creationId="{76922BA5-6683-4195-97C3-F3D2A0BB16BD}"/>
          </ac:spMkLst>
        </pc:spChg>
        <pc:spChg chg="del">
          <ac:chgData name="Menaka Abraham" userId="S::mmuppa@uw.edu::bfce866e-238b-460d-8a60-07eff561a742" providerId="AD" clId="Web-{9E6D7B03-4355-44B9-8FDC-AD758D750D10}" dt="2022-08-22T23:30:02.188" v="536"/>
          <ac:spMkLst>
            <pc:docMk/>
            <pc:sldMk cId="722840062" sldId="269"/>
            <ac:spMk id="138" creationId="{E59169C9-0DBE-4B66-9C16-22A64324AA6C}"/>
          </ac:spMkLst>
        </pc:spChg>
        <pc:spChg chg="del">
          <ac:chgData name="Menaka Abraham" userId="S::mmuppa@uw.edu::bfce866e-238b-460d-8a60-07eff561a742" providerId="AD" clId="Web-{9E6D7B03-4355-44B9-8FDC-AD758D750D10}" dt="2022-08-22T23:30:02.188" v="536"/>
          <ac:spMkLst>
            <pc:docMk/>
            <pc:sldMk cId="722840062" sldId="269"/>
            <ac:spMk id="139" creationId="{F0457BB4-CED7-4065-8959-D6B51491BBAB}"/>
          </ac:spMkLst>
        </pc:spChg>
        <pc:spChg chg="add del">
          <ac:chgData name="Menaka Abraham" userId="S::mmuppa@uw.edu::bfce866e-238b-460d-8a60-07eff561a742" providerId="AD" clId="Web-{9E6D7B03-4355-44B9-8FDC-AD758D750D10}" dt="2022-08-22T23:31:17.577" v="570"/>
          <ac:spMkLst>
            <pc:docMk/>
            <pc:sldMk cId="722840062" sldId="269"/>
            <ac:spMk id="144" creationId="{40ACA6C3-F2FA-4894-85C1-9FA6051045C5}"/>
          </ac:spMkLst>
        </pc:spChg>
        <pc:spChg chg="add del">
          <ac:chgData name="Menaka Abraham" userId="S::mmuppa@uw.edu::bfce866e-238b-460d-8a60-07eff561a742" providerId="AD" clId="Web-{9E6D7B03-4355-44B9-8FDC-AD758D750D10}" dt="2022-08-22T23:31:17.577" v="570"/>
          <ac:spMkLst>
            <pc:docMk/>
            <pc:sldMk cId="722840062" sldId="269"/>
            <ac:spMk id="146" creationId="{76922BA5-6683-4195-97C3-F3D2A0BB16BD}"/>
          </ac:spMkLst>
        </pc:spChg>
        <pc:spChg chg="add del">
          <ac:chgData name="Menaka Abraham" userId="S::mmuppa@uw.edu::bfce866e-238b-460d-8a60-07eff561a742" providerId="AD" clId="Web-{9E6D7B03-4355-44B9-8FDC-AD758D750D10}" dt="2022-08-22T23:31:17.577" v="570"/>
          <ac:spMkLst>
            <pc:docMk/>
            <pc:sldMk cId="722840062" sldId="269"/>
            <ac:spMk id="148" creationId="{E59169C9-0DBE-4B66-9C16-22A64324AA6C}"/>
          </ac:spMkLst>
        </pc:spChg>
        <pc:spChg chg="add del">
          <ac:chgData name="Menaka Abraham" userId="S::mmuppa@uw.edu::bfce866e-238b-460d-8a60-07eff561a742" providerId="AD" clId="Web-{9E6D7B03-4355-44B9-8FDC-AD758D750D10}" dt="2022-08-22T23:31:17.577" v="570"/>
          <ac:spMkLst>
            <pc:docMk/>
            <pc:sldMk cId="722840062" sldId="269"/>
            <ac:spMk id="150" creationId="{F0457BB4-CED7-4065-8959-D6B51491BBAB}"/>
          </ac:spMkLst>
        </pc:spChg>
        <pc:spChg chg="add del">
          <ac:chgData name="Menaka Abraham" userId="S::mmuppa@uw.edu::bfce866e-238b-460d-8a60-07eff561a742" providerId="AD" clId="Web-{9E6D7B03-4355-44B9-8FDC-AD758D750D10}" dt="2022-08-22T23:30:47.156" v="565"/>
          <ac:spMkLst>
            <pc:docMk/>
            <pc:sldMk cId="722840062" sldId="269"/>
            <ac:spMk id="155" creationId="{40ACA6C3-F2FA-4894-85C1-9FA6051045C5}"/>
          </ac:spMkLst>
        </pc:spChg>
        <pc:spChg chg="add del">
          <ac:chgData name="Menaka Abraham" userId="S::mmuppa@uw.edu::bfce866e-238b-460d-8a60-07eff561a742" providerId="AD" clId="Web-{9E6D7B03-4355-44B9-8FDC-AD758D750D10}" dt="2022-08-22T23:30:47.156" v="565"/>
          <ac:spMkLst>
            <pc:docMk/>
            <pc:sldMk cId="722840062" sldId="269"/>
            <ac:spMk id="157" creationId="{76922BA5-6683-4195-97C3-F3D2A0BB16BD}"/>
          </ac:spMkLst>
        </pc:spChg>
        <pc:spChg chg="add del">
          <ac:chgData name="Menaka Abraham" userId="S::mmuppa@uw.edu::bfce866e-238b-460d-8a60-07eff561a742" providerId="AD" clId="Web-{9E6D7B03-4355-44B9-8FDC-AD758D750D10}" dt="2022-08-22T23:30:47.156" v="565"/>
          <ac:spMkLst>
            <pc:docMk/>
            <pc:sldMk cId="722840062" sldId="269"/>
            <ac:spMk id="159" creationId="{E59169C9-0DBE-4B66-9C16-22A64324AA6C}"/>
          </ac:spMkLst>
        </pc:spChg>
        <pc:spChg chg="add del">
          <ac:chgData name="Menaka Abraham" userId="S::mmuppa@uw.edu::bfce866e-238b-460d-8a60-07eff561a742" providerId="AD" clId="Web-{9E6D7B03-4355-44B9-8FDC-AD758D750D10}" dt="2022-08-22T23:30:47.156" v="565"/>
          <ac:spMkLst>
            <pc:docMk/>
            <pc:sldMk cId="722840062" sldId="269"/>
            <ac:spMk id="161" creationId="{F0457BB4-CED7-4065-8959-D6B51491BBAB}"/>
          </ac:spMkLst>
        </pc:spChg>
        <pc:spChg chg="add del">
          <ac:chgData name="Menaka Abraham" userId="S::mmuppa@uw.edu::bfce866e-238b-460d-8a60-07eff561a742" providerId="AD" clId="Web-{9E6D7B03-4355-44B9-8FDC-AD758D750D10}" dt="2022-08-22T23:31:04.483" v="567"/>
          <ac:spMkLst>
            <pc:docMk/>
            <pc:sldMk cId="722840062" sldId="269"/>
            <ac:spMk id="163" creationId="{40ACA6C3-F2FA-4894-85C1-9FA6051045C5}"/>
          </ac:spMkLst>
        </pc:spChg>
        <pc:spChg chg="add del">
          <ac:chgData name="Menaka Abraham" userId="S::mmuppa@uw.edu::bfce866e-238b-460d-8a60-07eff561a742" providerId="AD" clId="Web-{9E6D7B03-4355-44B9-8FDC-AD758D750D10}" dt="2022-08-22T23:31:04.483" v="567"/>
          <ac:spMkLst>
            <pc:docMk/>
            <pc:sldMk cId="722840062" sldId="269"/>
            <ac:spMk id="164" creationId="{76922BA5-6683-4195-97C3-F3D2A0BB16BD}"/>
          </ac:spMkLst>
        </pc:spChg>
        <pc:spChg chg="add del">
          <ac:chgData name="Menaka Abraham" userId="S::mmuppa@uw.edu::bfce866e-238b-460d-8a60-07eff561a742" providerId="AD" clId="Web-{9E6D7B03-4355-44B9-8FDC-AD758D750D10}" dt="2022-08-22T23:31:04.483" v="567"/>
          <ac:spMkLst>
            <pc:docMk/>
            <pc:sldMk cId="722840062" sldId="269"/>
            <ac:spMk id="165" creationId="{E59169C9-0DBE-4B66-9C16-22A64324AA6C}"/>
          </ac:spMkLst>
        </pc:spChg>
        <pc:spChg chg="add del">
          <ac:chgData name="Menaka Abraham" userId="S::mmuppa@uw.edu::bfce866e-238b-460d-8a60-07eff561a742" providerId="AD" clId="Web-{9E6D7B03-4355-44B9-8FDC-AD758D750D10}" dt="2022-08-22T23:31:04.483" v="567"/>
          <ac:spMkLst>
            <pc:docMk/>
            <pc:sldMk cId="722840062" sldId="269"/>
            <ac:spMk id="166" creationId="{F0457BB4-CED7-4065-8959-D6B51491BBAB}"/>
          </ac:spMkLst>
        </pc:spChg>
        <pc:spChg chg="add del">
          <ac:chgData name="Menaka Abraham" userId="S::mmuppa@uw.edu::bfce866e-238b-460d-8a60-07eff561a742" providerId="AD" clId="Web-{9E6D7B03-4355-44B9-8FDC-AD758D750D10}" dt="2022-08-22T23:31:17.374" v="569"/>
          <ac:spMkLst>
            <pc:docMk/>
            <pc:sldMk cId="722840062" sldId="269"/>
            <ac:spMk id="168" creationId="{47FC6A8B-34F9-40FB-AA2D-E34168F52850}"/>
          </ac:spMkLst>
        </pc:spChg>
        <pc:spChg chg="add del">
          <ac:chgData name="Menaka Abraham" userId="S::mmuppa@uw.edu::bfce866e-238b-460d-8a60-07eff561a742" providerId="AD" clId="Web-{9E6D7B03-4355-44B9-8FDC-AD758D750D10}" dt="2022-08-22T23:31:17.374" v="569"/>
          <ac:spMkLst>
            <pc:docMk/>
            <pc:sldMk cId="722840062" sldId="269"/>
            <ac:spMk id="169" creationId="{1EC86DB4-572A-4F71-AF8A-2395B4CA779F}"/>
          </ac:spMkLst>
        </pc:spChg>
        <pc:spChg chg="add del">
          <ac:chgData name="Menaka Abraham" userId="S::mmuppa@uw.edu::bfce866e-238b-460d-8a60-07eff561a742" providerId="AD" clId="Web-{9E6D7B03-4355-44B9-8FDC-AD758D750D10}" dt="2022-08-22T23:31:17.374" v="569"/>
          <ac:spMkLst>
            <pc:docMk/>
            <pc:sldMk cId="722840062" sldId="269"/>
            <ac:spMk id="170" creationId="{71BA53A4-C4B7-4189-9FC1-6350B1AB5DFE}"/>
          </ac:spMkLst>
        </pc:spChg>
        <pc:spChg chg="add del">
          <ac:chgData name="Menaka Abraham" userId="S::mmuppa@uw.edu::bfce866e-238b-460d-8a60-07eff561a742" providerId="AD" clId="Web-{9E6D7B03-4355-44B9-8FDC-AD758D750D10}" dt="2022-08-22T23:31:17.374" v="569"/>
          <ac:spMkLst>
            <pc:docMk/>
            <pc:sldMk cId="722840062" sldId="269"/>
            <ac:spMk id="171" creationId="{5558AD6E-B070-4640-AA07-87E208983ED8}"/>
          </ac:spMkLst>
        </pc:spChg>
        <pc:spChg chg="add del">
          <ac:chgData name="Menaka Abraham" userId="S::mmuppa@uw.edu::bfce866e-238b-460d-8a60-07eff561a742" providerId="AD" clId="Web-{9E6D7B03-4355-44B9-8FDC-AD758D750D10}" dt="2022-08-22T23:31:17.374" v="569"/>
          <ac:spMkLst>
            <pc:docMk/>
            <pc:sldMk cId="722840062" sldId="269"/>
            <ac:spMk id="172" creationId="{36ACFB69-D148-449E-AC5A-C55AA20A7F7F}"/>
          </ac:spMkLst>
        </pc:spChg>
        <pc:spChg chg="add">
          <ac:chgData name="Menaka Abraham" userId="S::mmuppa@uw.edu::bfce866e-238b-460d-8a60-07eff561a742" providerId="AD" clId="Web-{9E6D7B03-4355-44B9-8FDC-AD758D750D10}" dt="2022-08-22T23:31:17.577" v="570"/>
          <ac:spMkLst>
            <pc:docMk/>
            <pc:sldMk cId="722840062" sldId="269"/>
            <ac:spMk id="174" creationId="{AC14302F-E955-47D0-A56B-D1D1A6953B51}"/>
          </ac:spMkLst>
        </pc:spChg>
        <pc:grpChg chg="add">
          <ac:chgData name="Menaka Abraham" userId="S::mmuppa@uw.edu::bfce866e-238b-460d-8a60-07eff561a742" providerId="AD" clId="Web-{9E6D7B03-4355-44B9-8FDC-AD758D750D10}" dt="2022-08-22T23:31:17.577" v="570"/>
          <ac:grpSpMkLst>
            <pc:docMk/>
            <pc:sldMk cId="722840062" sldId="269"/>
            <ac:grpSpMk id="175" creationId="{DC310F6C-D8CB-4984-9F9B-BA18C171928E}"/>
          </ac:grpSpMkLst>
        </pc:grpChg>
        <pc:graphicFrameChg chg="mod modGraphic">
          <ac:chgData name="Menaka Abraham" userId="S::mmuppa@uw.edu::bfce866e-238b-460d-8a60-07eff561a742" providerId="AD" clId="Web-{9E6D7B03-4355-44B9-8FDC-AD758D750D10}" dt="2022-08-22T23:53:30.024" v="735" actId="20577"/>
          <ac:graphicFrameMkLst>
            <pc:docMk/>
            <pc:sldMk cId="722840062" sldId="269"/>
            <ac:graphicFrameMk id="74" creationId="{195B90AA-19B2-7FD8-7ADB-8649AFA386A6}"/>
          </ac:graphicFrameMkLst>
        </pc:graphicFrameChg>
      </pc:sldChg>
      <pc:sldChg chg="addSp delSp modSp add replId">
        <pc:chgData name="Menaka Abraham" userId="S::mmuppa@uw.edu::bfce866e-238b-460d-8a60-07eff561a742" providerId="AD" clId="Web-{9E6D7B03-4355-44B9-8FDC-AD758D750D10}" dt="2022-08-22T23:34:47.308" v="652"/>
        <pc:sldMkLst>
          <pc:docMk/>
          <pc:sldMk cId="4057537180" sldId="270"/>
        </pc:sldMkLst>
        <pc:spChg chg="mod">
          <ac:chgData name="Menaka Abraham" userId="S::mmuppa@uw.edu::bfce866e-238b-460d-8a60-07eff561a742" providerId="AD" clId="Web-{9E6D7B03-4355-44B9-8FDC-AD758D750D10}" dt="2022-08-22T23:32:02.514" v="580" actId="20577"/>
          <ac:spMkLst>
            <pc:docMk/>
            <pc:sldMk cId="4057537180" sldId="270"/>
            <ac:spMk id="2" creationId="{08D6CE30-6466-524F-4B1E-6CF91DBA1966}"/>
          </ac:spMkLst>
        </pc:spChg>
        <pc:spChg chg="del">
          <ac:chgData name="Menaka Abraham" userId="S::mmuppa@uw.edu::bfce866e-238b-460d-8a60-07eff561a742" providerId="AD" clId="Web-{9E6D7B03-4355-44B9-8FDC-AD758D750D10}" dt="2022-08-22T23:34:47.308" v="652"/>
          <ac:spMkLst>
            <pc:docMk/>
            <pc:sldMk cId="4057537180" sldId="270"/>
            <ac:spMk id="174" creationId="{AC14302F-E955-47D0-A56B-D1D1A6953B51}"/>
          </ac:spMkLst>
        </pc:spChg>
        <pc:spChg chg="add">
          <ac:chgData name="Menaka Abraham" userId="S::mmuppa@uw.edu::bfce866e-238b-460d-8a60-07eff561a742" providerId="AD" clId="Web-{9E6D7B03-4355-44B9-8FDC-AD758D750D10}" dt="2022-08-22T23:34:47.308" v="652"/>
          <ac:spMkLst>
            <pc:docMk/>
            <pc:sldMk cId="4057537180" sldId="270"/>
            <ac:spMk id="181" creationId="{AC14302F-E955-47D0-A56B-D1D1A6953B51}"/>
          </ac:spMkLst>
        </pc:spChg>
        <pc:grpChg chg="del">
          <ac:chgData name="Menaka Abraham" userId="S::mmuppa@uw.edu::bfce866e-238b-460d-8a60-07eff561a742" providerId="AD" clId="Web-{9E6D7B03-4355-44B9-8FDC-AD758D750D10}" dt="2022-08-22T23:34:47.308" v="652"/>
          <ac:grpSpMkLst>
            <pc:docMk/>
            <pc:sldMk cId="4057537180" sldId="270"/>
            <ac:grpSpMk id="175" creationId="{DC310F6C-D8CB-4984-9F9B-BA18C171928E}"/>
          </ac:grpSpMkLst>
        </pc:grpChg>
        <pc:grpChg chg="add">
          <ac:chgData name="Menaka Abraham" userId="S::mmuppa@uw.edu::bfce866e-238b-460d-8a60-07eff561a742" providerId="AD" clId="Web-{9E6D7B03-4355-44B9-8FDC-AD758D750D10}" dt="2022-08-22T23:34:47.308" v="652"/>
          <ac:grpSpMkLst>
            <pc:docMk/>
            <pc:sldMk cId="4057537180" sldId="270"/>
            <ac:grpSpMk id="183" creationId="{DC310F6C-D8CB-4984-9F9B-BA18C171928E}"/>
          </ac:grpSpMkLst>
        </pc:grpChg>
        <pc:graphicFrameChg chg="mod modGraphic">
          <ac:chgData name="Menaka Abraham" userId="S::mmuppa@uw.edu::bfce866e-238b-460d-8a60-07eff561a742" providerId="AD" clId="Web-{9E6D7B03-4355-44B9-8FDC-AD758D750D10}" dt="2022-08-22T23:34:47.308" v="652"/>
          <ac:graphicFrameMkLst>
            <pc:docMk/>
            <pc:sldMk cId="4057537180" sldId="270"/>
            <ac:graphicFrameMk id="74" creationId="{195B90AA-19B2-7FD8-7ADB-8649AFA386A6}"/>
          </ac:graphicFrameMkLst>
        </pc:graphicFrameChg>
      </pc:sldChg>
      <pc:sldChg chg="modSp new">
        <pc:chgData name="Menaka Abraham" userId="S::mmuppa@uw.edu::bfce866e-238b-460d-8a60-07eff561a742" providerId="AD" clId="Web-{9E6D7B03-4355-44B9-8FDC-AD758D750D10}" dt="2022-08-22T23:53:01.540" v="713" actId="14100"/>
        <pc:sldMkLst>
          <pc:docMk/>
          <pc:sldMk cId="2005017475" sldId="271"/>
        </pc:sldMkLst>
        <pc:spChg chg="mod">
          <ac:chgData name="Menaka Abraham" userId="S::mmuppa@uw.edu::bfce866e-238b-460d-8a60-07eff561a742" providerId="AD" clId="Web-{9E6D7B03-4355-44B9-8FDC-AD758D750D10}" dt="2022-08-22T23:52:21.854" v="705" actId="20577"/>
          <ac:spMkLst>
            <pc:docMk/>
            <pc:sldMk cId="2005017475" sldId="271"/>
            <ac:spMk id="2" creationId="{E7B5598F-9C03-9C6C-7987-2BDA0355B30A}"/>
          </ac:spMkLst>
        </pc:spChg>
        <pc:spChg chg="mod">
          <ac:chgData name="Menaka Abraham" userId="S::mmuppa@uw.edu::bfce866e-238b-460d-8a60-07eff561a742" providerId="AD" clId="Web-{9E6D7B03-4355-44B9-8FDC-AD758D750D10}" dt="2022-08-22T23:53:01.540" v="713" actId="14100"/>
          <ac:spMkLst>
            <pc:docMk/>
            <pc:sldMk cId="2005017475" sldId="271"/>
            <ac:spMk id="3" creationId="{B42D6752-F07D-C810-FEA0-8D5B472B8E93}"/>
          </ac:spMkLst>
        </pc:spChg>
      </pc:sldChg>
      <pc:sldMasterChg chg="del delSldLayout">
        <pc:chgData name="Menaka Abraham" userId="S::mmuppa@uw.edu::bfce866e-238b-460d-8a60-07eff561a742" providerId="AD" clId="Web-{9E6D7B03-4355-44B9-8FDC-AD758D750D10}" dt="2022-08-22T22:35:13.847" v="17"/>
        <pc:sldMasterMkLst>
          <pc:docMk/>
          <pc:sldMasterMk cId="2460954070" sldId="2147483660"/>
        </pc:sldMasterMkLst>
        <pc:sldLayoutChg chg="del">
          <pc:chgData name="Menaka Abraham" userId="S::mmuppa@uw.edu::bfce866e-238b-460d-8a60-07eff561a742" providerId="AD" clId="Web-{9E6D7B03-4355-44B9-8FDC-AD758D750D10}" dt="2022-08-22T22:35:13.847" v="17"/>
          <pc:sldLayoutMkLst>
            <pc:docMk/>
            <pc:sldMasterMk cId="2460954070" sldId="2147483660"/>
            <pc:sldLayoutMk cId="2385387890" sldId="2147483661"/>
          </pc:sldLayoutMkLst>
        </pc:sldLayoutChg>
        <pc:sldLayoutChg chg="del">
          <pc:chgData name="Menaka Abraham" userId="S::mmuppa@uw.edu::bfce866e-238b-460d-8a60-07eff561a742" providerId="AD" clId="Web-{9E6D7B03-4355-44B9-8FDC-AD758D750D10}" dt="2022-08-22T22:35:13.847" v="17"/>
          <pc:sldLayoutMkLst>
            <pc:docMk/>
            <pc:sldMasterMk cId="2460954070" sldId="2147483660"/>
            <pc:sldLayoutMk cId="949138452" sldId="2147483662"/>
          </pc:sldLayoutMkLst>
        </pc:sldLayoutChg>
        <pc:sldLayoutChg chg="del">
          <pc:chgData name="Menaka Abraham" userId="S::mmuppa@uw.edu::bfce866e-238b-460d-8a60-07eff561a742" providerId="AD" clId="Web-{9E6D7B03-4355-44B9-8FDC-AD758D750D10}" dt="2022-08-22T22:35:13.847" v="17"/>
          <pc:sldLayoutMkLst>
            <pc:docMk/>
            <pc:sldMasterMk cId="2460954070" sldId="2147483660"/>
            <pc:sldLayoutMk cId="2591524520" sldId="2147483663"/>
          </pc:sldLayoutMkLst>
        </pc:sldLayoutChg>
        <pc:sldLayoutChg chg="del">
          <pc:chgData name="Menaka Abraham" userId="S::mmuppa@uw.edu::bfce866e-238b-460d-8a60-07eff561a742" providerId="AD" clId="Web-{9E6D7B03-4355-44B9-8FDC-AD758D750D10}" dt="2022-08-22T22:35:13.847" v="17"/>
          <pc:sldLayoutMkLst>
            <pc:docMk/>
            <pc:sldMasterMk cId="2460954070" sldId="2147483660"/>
            <pc:sldLayoutMk cId="1203092039" sldId="2147483664"/>
          </pc:sldLayoutMkLst>
        </pc:sldLayoutChg>
        <pc:sldLayoutChg chg="del">
          <pc:chgData name="Menaka Abraham" userId="S::mmuppa@uw.edu::bfce866e-238b-460d-8a60-07eff561a742" providerId="AD" clId="Web-{9E6D7B03-4355-44B9-8FDC-AD758D750D10}" dt="2022-08-22T22:35:13.847" v="17"/>
          <pc:sldLayoutMkLst>
            <pc:docMk/>
            <pc:sldMasterMk cId="2460954070" sldId="2147483660"/>
            <pc:sldLayoutMk cId="3733172339" sldId="2147483665"/>
          </pc:sldLayoutMkLst>
        </pc:sldLayoutChg>
        <pc:sldLayoutChg chg="del">
          <pc:chgData name="Menaka Abraham" userId="S::mmuppa@uw.edu::bfce866e-238b-460d-8a60-07eff561a742" providerId="AD" clId="Web-{9E6D7B03-4355-44B9-8FDC-AD758D750D10}" dt="2022-08-22T22:35:13.847" v="17"/>
          <pc:sldLayoutMkLst>
            <pc:docMk/>
            <pc:sldMasterMk cId="2460954070" sldId="2147483660"/>
            <pc:sldLayoutMk cId="3210312558" sldId="2147483666"/>
          </pc:sldLayoutMkLst>
        </pc:sldLayoutChg>
        <pc:sldLayoutChg chg="del">
          <pc:chgData name="Menaka Abraham" userId="S::mmuppa@uw.edu::bfce866e-238b-460d-8a60-07eff561a742" providerId="AD" clId="Web-{9E6D7B03-4355-44B9-8FDC-AD758D750D10}" dt="2022-08-22T22:35:13.847" v="17"/>
          <pc:sldLayoutMkLst>
            <pc:docMk/>
            <pc:sldMasterMk cId="2460954070" sldId="2147483660"/>
            <pc:sldLayoutMk cId="3146388984" sldId="2147483667"/>
          </pc:sldLayoutMkLst>
        </pc:sldLayoutChg>
        <pc:sldLayoutChg chg="del">
          <pc:chgData name="Menaka Abraham" userId="S::mmuppa@uw.edu::bfce866e-238b-460d-8a60-07eff561a742" providerId="AD" clId="Web-{9E6D7B03-4355-44B9-8FDC-AD758D750D10}" dt="2022-08-22T22:35:13.847" v="17"/>
          <pc:sldLayoutMkLst>
            <pc:docMk/>
            <pc:sldMasterMk cId="2460954070" sldId="2147483660"/>
            <pc:sldLayoutMk cId="3171841454" sldId="2147483668"/>
          </pc:sldLayoutMkLst>
        </pc:sldLayoutChg>
        <pc:sldLayoutChg chg="del">
          <pc:chgData name="Menaka Abraham" userId="S::mmuppa@uw.edu::bfce866e-238b-460d-8a60-07eff561a742" providerId="AD" clId="Web-{9E6D7B03-4355-44B9-8FDC-AD758D750D10}" dt="2022-08-22T22:35:13.847" v="17"/>
          <pc:sldLayoutMkLst>
            <pc:docMk/>
            <pc:sldMasterMk cId="2460954070" sldId="2147483660"/>
            <pc:sldLayoutMk cId="1718958274" sldId="2147483669"/>
          </pc:sldLayoutMkLst>
        </pc:sldLayoutChg>
        <pc:sldLayoutChg chg="del">
          <pc:chgData name="Menaka Abraham" userId="S::mmuppa@uw.edu::bfce866e-238b-460d-8a60-07eff561a742" providerId="AD" clId="Web-{9E6D7B03-4355-44B9-8FDC-AD758D750D10}" dt="2022-08-22T22:35:13.847" v="17"/>
          <pc:sldLayoutMkLst>
            <pc:docMk/>
            <pc:sldMasterMk cId="2460954070" sldId="2147483660"/>
            <pc:sldLayoutMk cId="2202905451" sldId="2147483670"/>
          </pc:sldLayoutMkLst>
        </pc:sldLayoutChg>
        <pc:sldLayoutChg chg="del">
          <pc:chgData name="Menaka Abraham" userId="S::mmuppa@uw.edu::bfce866e-238b-460d-8a60-07eff561a742" providerId="AD" clId="Web-{9E6D7B03-4355-44B9-8FDC-AD758D750D10}" dt="2022-08-22T22:35:13.847" v="17"/>
          <pc:sldLayoutMkLst>
            <pc:docMk/>
            <pc:sldMasterMk cId="2460954070" sldId="2147483660"/>
            <pc:sldLayoutMk cId="3479445657" sldId="2147483671"/>
          </pc:sldLayoutMkLst>
        </pc:sldLayoutChg>
      </pc:sldMasterChg>
      <pc:sldMasterChg chg="add del addSldLayout delSldLayout">
        <pc:chgData name="Menaka Abraham" userId="S::mmuppa@uw.edu::bfce866e-238b-460d-8a60-07eff561a742" providerId="AD" clId="Web-{9E6D7B03-4355-44B9-8FDC-AD758D750D10}" dt="2022-08-22T22:35:28.987" v="25"/>
        <pc:sldMasterMkLst>
          <pc:docMk/>
          <pc:sldMasterMk cId="4116050945" sldId="2147483738"/>
        </pc:sldMasterMkLst>
        <pc:sldLayoutChg chg="add del">
          <pc:chgData name="Menaka Abraham" userId="S::mmuppa@uw.edu::bfce866e-238b-460d-8a60-07eff561a742" providerId="AD" clId="Web-{9E6D7B03-4355-44B9-8FDC-AD758D750D10}" dt="2022-08-22T22:35:28.987" v="25"/>
          <pc:sldLayoutMkLst>
            <pc:docMk/>
            <pc:sldMasterMk cId="4116050945" sldId="2147483738"/>
            <pc:sldLayoutMk cId="2293002554" sldId="2147483727"/>
          </pc:sldLayoutMkLst>
        </pc:sldLayoutChg>
        <pc:sldLayoutChg chg="add del">
          <pc:chgData name="Menaka Abraham" userId="S::mmuppa@uw.edu::bfce866e-238b-460d-8a60-07eff561a742" providerId="AD" clId="Web-{9E6D7B03-4355-44B9-8FDC-AD758D750D10}" dt="2022-08-22T22:35:28.987" v="25"/>
          <pc:sldLayoutMkLst>
            <pc:docMk/>
            <pc:sldMasterMk cId="4116050945" sldId="2147483738"/>
            <pc:sldLayoutMk cId="2337469981" sldId="2147483728"/>
          </pc:sldLayoutMkLst>
        </pc:sldLayoutChg>
        <pc:sldLayoutChg chg="add del">
          <pc:chgData name="Menaka Abraham" userId="S::mmuppa@uw.edu::bfce866e-238b-460d-8a60-07eff561a742" providerId="AD" clId="Web-{9E6D7B03-4355-44B9-8FDC-AD758D750D10}" dt="2022-08-22T22:35:28.987" v="25"/>
          <pc:sldLayoutMkLst>
            <pc:docMk/>
            <pc:sldMasterMk cId="4116050945" sldId="2147483738"/>
            <pc:sldLayoutMk cId="1426342759" sldId="2147483729"/>
          </pc:sldLayoutMkLst>
        </pc:sldLayoutChg>
        <pc:sldLayoutChg chg="add del">
          <pc:chgData name="Menaka Abraham" userId="S::mmuppa@uw.edu::bfce866e-238b-460d-8a60-07eff561a742" providerId="AD" clId="Web-{9E6D7B03-4355-44B9-8FDC-AD758D750D10}" dt="2022-08-22T22:35:28.987" v="25"/>
          <pc:sldLayoutMkLst>
            <pc:docMk/>
            <pc:sldMasterMk cId="4116050945" sldId="2147483738"/>
            <pc:sldLayoutMk cId="3817096451" sldId="2147483730"/>
          </pc:sldLayoutMkLst>
        </pc:sldLayoutChg>
        <pc:sldLayoutChg chg="add del">
          <pc:chgData name="Menaka Abraham" userId="S::mmuppa@uw.edu::bfce866e-238b-460d-8a60-07eff561a742" providerId="AD" clId="Web-{9E6D7B03-4355-44B9-8FDC-AD758D750D10}" dt="2022-08-22T22:35:28.987" v="25"/>
          <pc:sldLayoutMkLst>
            <pc:docMk/>
            <pc:sldMasterMk cId="4116050945" sldId="2147483738"/>
            <pc:sldLayoutMk cId="3807512551" sldId="2147483731"/>
          </pc:sldLayoutMkLst>
        </pc:sldLayoutChg>
        <pc:sldLayoutChg chg="add del">
          <pc:chgData name="Menaka Abraham" userId="S::mmuppa@uw.edu::bfce866e-238b-460d-8a60-07eff561a742" providerId="AD" clId="Web-{9E6D7B03-4355-44B9-8FDC-AD758D750D10}" dt="2022-08-22T22:35:28.987" v="25"/>
          <pc:sldLayoutMkLst>
            <pc:docMk/>
            <pc:sldMasterMk cId="4116050945" sldId="2147483738"/>
            <pc:sldLayoutMk cId="673738078" sldId="2147483732"/>
          </pc:sldLayoutMkLst>
        </pc:sldLayoutChg>
        <pc:sldLayoutChg chg="add del">
          <pc:chgData name="Menaka Abraham" userId="S::mmuppa@uw.edu::bfce866e-238b-460d-8a60-07eff561a742" providerId="AD" clId="Web-{9E6D7B03-4355-44B9-8FDC-AD758D750D10}" dt="2022-08-22T22:35:28.987" v="25"/>
          <pc:sldLayoutMkLst>
            <pc:docMk/>
            <pc:sldMasterMk cId="4116050945" sldId="2147483738"/>
            <pc:sldLayoutMk cId="1075226305" sldId="2147483733"/>
          </pc:sldLayoutMkLst>
        </pc:sldLayoutChg>
        <pc:sldLayoutChg chg="add del">
          <pc:chgData name="Menaka Abraham" userId="S::mmuppa@uw.edu::bfce866e-238b-460d-8a60-07eff561a742" providerId="AD" clId="Web-{9E6D7B03-4355-44B9-8FDC-AD758D750D10}" dt="2022-08-22T22:35:28.987" v="25"/>
          <pc:sldLayoutMkLst>
            <pc:docMk/>
            <pc:sldMasterMk cId="4116050945" sldId="2147483738"/>
            <pc:sldLayoutMk cId="1613279057" sldId="2147483734"/>
          </pc:sldLayoutMkLst>
        </pc:sldLayoutChg>
        <pc:sldLayoutChg chg="add del">
          <pc:chgData name="Menaka Abraham" userId="S::mmuppa@uw.edu::bfce866e-238b-460d-8a60-07eff561a742" providerId="AD" clId="Web-{9E6D7B03-4355-44B9-8FDC-AD758D750D10}" dt="2022-08-22T22:35:28.987" v="25"/>
          <pc:sldLayoutMkLst>
            <pc:docMk/>
            <pc:sldMasterMk cId="4116050945" sldId="2147483738"/>
            <pc:sldLayoutMk cId="3652520426" sldId="2147483735"/>
          </pc:sldLayoutMkLst>
        </pc:sldLayoutChg>
        <pc:sldLayoutChg chg="add del">
          <pc:chgData name="Menaka Abraham" userId="S::mmuppa@uw.edu::bfce866e-238b-460d-8a60-07eff561a742" providerId="AD" clId="Web-{9E6D7B03-4355-44B9-8FDC-AD758D750D10}" dt="2022-08-22T22:35:28.987" v="25"/>
          <pc:sldLayoutMkLst>
            <pc:docMk/>
            <pc:sldMasterMk cId="4116050945" sldId="2147483738"/>
            <pc:sldLayoutMk cId="988440594" sldId="2147483736"/>
          </pc:sldLayoutMkLst>
        </pc:sldLayoutChg>
        <pc:sldLayoutChg chg="add del">
          <pc:chgData name="Menaka Abraham" userId="S::mmuppa@uw.edu::bfce866e-238b-460d-8a60-07eff561a742" providerId="AD" clId="Web-{9E6D7B03-4355-44B9-8FDC-AD758D750D10}" dt="2022-08-22T22:35:28.987" v="25"/>
          <pc:sldLayoutMkLst>
            <pc:docMk/>
            <pc:sldMasterMk cId="4116050945" sldId="2147483738"/>
            <pc:sldLayoutMk cId="1627766553" sldId="2147483737"/>
          </pc:sldLayoutMkLst>
        </pc:sldLayoutChg>
      </pc:sldMasterChg>
      <pc:sldMasterChg chg="add addSldLayout">
        <pc:chgData name="Menaka Abraham" userId="S::mmuppa@uw.edu::bfce866e-238b-460d-8a60-07eff561a742" providerId="AD" clId="Web-{9E6D7B03-4355-44B9-8FDC-AD758D750D10}" dt="2022-08-22T22:35:28.987" v="25"/>
        <pc:sldMasterMkLst>
          <pc:docMk/>
          <pc:sldMasterMk cId="10592537" sldId="2147483739"/>
        </pc:sldMasterMkLst>
        <pc:sldLayoutChg chg="add">
          <pc:chgData name="Menaka Abraham" userId="S::mmuppa@uw.edu::bfce866e-238b-460d-8a60-07eff561a742" providerId="AD" clId="Web-{9E6D7B03-4355-44B9-8FDC-AD758D750D10}" dt="2022-08-22T22:35:28.987" v="25"/>
          <pc:sldLayoutMkLst>
            <pc:docMk/>
            <pc:sldMasterMk cId="10592537" sldId="2147483739"/>
            <pc:sldLayoutMk cId="320276983" sldId="2147483740"/>
          </pc:sldLayoutMkLst>
        </pc:sldLayoutChg>
        <pc:sldLayoutChg chg="add">
          <pc:chgData name="Menaka Abraham" userId="S::mmuppa@uw.edu::bfce866e-238b-460d-8a60-07eff561a742" providerId="AD" clId="Web-{9E6D7B03-4355-44B9-8FDC-AD758D750D10}" dt="2022-08-22T22:35:28.987" v="25"/>
          <pc:sldLayoutMkLst>
            <pc:docMk/>
            <pc:sldMasterMk cId="10592537" sldId="2147483739"/>
            <pc:sldLayoutMk cId="3480086053" sldId="2147483741"/>
          </pc:sldLayoutMkLst>
        </pc:sldLayoutChg>
        <pc:sldLayoutChg chg="add">
          <pc:chgData name="Menaka Abraham" userId="S::mmuppa@uw.edu::bfce866e-238b-460d-8a60-07eff561a742" providerId="AD" clId="Web-{9E6D7B03-4355-44B9-8FDC-AD758D750D10}" dt="2022-08-22T22:35:28.987" v="25"/>
          <pc:sldLayoutMkLst>
            <pc:docMk/>
            <pc:sldMasterMk cId="10592537" sldId="2147483739"/>
            <pc:sldLayoutMk cId="3428483325" sldId="2147483742"/>
          </pc:sldLayoutMkLst>
        </pc:sldLayoutChg>
        <pc:sldLayoutChg chg="add">
          <pc:chgData name="Menaka Abraham" userId="S::mmuppa@uw.edu::bfce866e-238b-460d-8a60-07eff561a742" providerId="AD" clId="Web-{9E6D7B03-4355-44B9-8FDC-AD758D750D10}" dt="2022-08-22T22:35:28.987" v="25"/>
          <pc:sldLayoutMkLst>
            <pc:docMk/>
            <pc:sldMasterMk cId="10592537" sldId="2147483739"/>
            <pc:sldLayoutMk cId="2707788229" sldId="2147483743"/>
          </pc:sldLayoutMkLst>
        </pc:sldLayoutChg>
        <pc:sldLayoutChg chg="add">
          <pc:chgData name="Menaka Abraham" userId="S::mmuppa@uw.edu::bfce866e-238b-460d-8a60-07eff561a742" providerId="AD" clId="Web-{9E6D7B03-4355-44B9-8FDC-AD758D750D10}" dt="2022-08-22T22:35:28.987" v="25"/>
          <pc:sldLayoutMkLst>
            <pc:docMk/>
            <pc:sldMasterMk cId="10592537" sldId="2147483739"/>
            <pc:sldLayoutMk cId="1729512585" sldId="2147483744"/>
          </pc:sldLayoutMkLst>
        </pc:sldLayoutChg>
        <pc:sldLayoutChg chg="add">
          <pc:chgData name="Menaka Abraham" userId="S::mmuppa@uw.edu::bfce866e-238b-460d-8a60-07eff561a742" providerId="AD" clId="Web-{9E6D7B03-4355-44B9-8FDC-AD758D750D10}" dt="2022-08-22T22:35:28.987" v="25"/>
          <pc:sldLayoutMkLst>
            <pc:docMk/>
            <pc:sldMasterMk cId="10592537" sldId="2147483739"/>
            <pc:sldLayoutMk cId="2481164586" sldId="2147483745"/>
          </pc:sldLayoutMkLst>
        </pc:sldLayoutChg>
        <pc:sldLayoutChg chg="add">
          <pc:chgData name="Menaka Abraham" userId="S::mmuppa@uw.edu::bfce866e-238b-460d-8a60-07eff561a742" providerId="AD" clId="Web-{9E6D7B03-4355-44B9-8FDC-AD758D750D10}" dt="2022-08-22T22:35:28.987" v="25"/>
          <pc:sldLayoutMkLst>
            <pc:docMk/>
            <pc:sldMasterMk cId="10592537" sldId="2147483739"/>
            <pc:sldLayoutMk cId="487030691" sldId="2147483746"/>
          </pc:sldLayoutMkLst>
        </pc:sldLayoutChg>
        <pc:sldLayoutChg chg="add">
          <pc:chgData name="Menaka Abraham" userId="S::mmuppa@uw.edu::bfce866e-238b-460d-8a60-07eff561a742" providerId="AD" clId="Web-{9E6D7B03-4355-44B9-8FDC-AD758D750D10}" dt="2022-08-22T22:35:28.987" v="25"/>
          <pc:sldLayoutMkLst>
            <pc:docMk/>
            <pc:sldMasterMk cId="10592537" sldId="2147483739"/>
            <pc:sldLayoutMk cId="1480965781" sldId="2147483747"/>
          </pc:sldLayoutMkLst>
        </pc:sldLayoutChg>
        <pc:sldLayoutChg chg="add">
          <pc:chgData name="Menaka Abraham" userId="S::mmuppa@uw.edu::bfce866e-238b-460d-8a60-07eff561a742" providerId="AD" clId="Web-{9E6D7B03-4355-44B9-8FDC-AD758D750D10}" dt="2022-08-22T22:35:28.987" v="25"/>
          <pc:sldLayoutMkLst>
            <pc:docMk/>
            <pc:sldMasterMk cId="10592537" sldId="2147483739"/>
            <pc:sldLayoutMk cId="4150416929" sldId="2147483748"/>
          </pc:sldLayoutMkLst>
        </pc:sldLayoutChg>
        <pc:sldLayoutChg chg="add">
          <pc:chgData name="Menaka Abraham" userId="S::mmuppa@uw.edu::bfce866e-238b-460d-8a60-07eff561a742" providerId="AD" clId="Web-{9E6D7B03-4355-44B9-8FDC-AD758D750D10}" dt="2022-08-22T22:35:28.987" v="25"/>
          <pc:sldLayoutMkLst>
            <pc:docMk/>
            <pc:sldMasterMk cId="10592537" sldId="2147483739"/>
            <pc:sldLayoutMk cId="1244487458" sldId="2147483749"/>
          </pc:sldLayoutMkLst>
        </pc:sldLayoutChg>
        <pc:sldLayoutChg chg="add">
          <pc:chgData name="Menaka Abraham" userId="S::mmuppa@uw.edu::bfce866e-238b-460d-8a60-07eff561a742" providerId="AD" clId="Web-{9E6D7B03-4355-44B9-8FDC-AD758D750D10}" dt="2022-08-22T22:35:28.987" v="25"/>
          <pc:sldLayoutMkLst>
            <pc:docMk/>
            <pc:sldMasterMk cId="10592537" sldId="2147483739"/>
            <pc:sldLayoutMk cId="2764725972" sldId="2147483750"/>
          </pc:sldLayoutMkLst>
        </pc:sldLayoutChg>
      </pc:sldMasterChg>
    </pc:docChg>
  </pc:docChgLst>
  <pc:docChgLst>
    <pc:chgData name="Bonnie J. Becker" userId="S::bjbecker@uw.edu::f2c1a044-381f-4c08-9e47-488171516ebc" providerId="AD" clId="Web-{ECD3E640-3D8A-80FB-F9C5-A0A50EB9AACF}"/>
    <pc:docChg chg="mod">
      <pc:chgData name="Bonnie J. Becker" userId="S::bjbecker@uw.edu::f2c1a044-381f-4c08-9e47-488171516ebc" providerId="AD" clId="Web-{ECD3E640-3D8A-80FB-F9C5-A0A50EB9AACF}" dt="2022-09-13T20:40:49.928" v="1"/>
      <pc:docMkLst>
        <pc:docMk/>
      </pc:docMkLst>
      <pc:sldChg chg="addCm">
        <pc:chgData name="Bonnie J. Becker" userId="S::bjbecker@uw.edu::f2c1a044-381f-4c08-9e47-488171516ebc" providerId="AD" clId="Web-{ECD3E640-3D8A-80FB-F9C5-A0A50EB9AACF}" dt="2022-09-13T20:40:49.928" v="1"/>
        <pc:sldMkLst>
          <pc:docMk/>
          <pc:sldMk cId="3480865206" sldId="258"/>
        </pc:sldMkLst>
      </pc:sldChg>
    </pc:docChg>
  </pc:docChgLst>
  <pc:docChgLst>
    <pc:chgData name="Menaka Abraham" userId="S::mmuppa@uw.edu::bfce866e-238b-460d-8a60-07eff561a742" providerId="AD" clId="Web-{89FDD558-770C-58D7-0930-866D77827A00}"/>
    <pc:docChg chg="addSld delSld modSld">
      <pc:chgData name="Menaka Abraham" userId="S::mmuppa@uw.edu::bfce866e-238b-460d-8a60-07eff561a742" providerId="AD" clId="Web-{89FDD558-770C-58D7-0930-866D77827A00}" dt="2022-08-25T20:31:31.261" v="314"/>
      <pc:docMkLst>
        <pc:docMk/>
      </pc:docMkLst>
      <pc:sldChg chg="modSp">
        <pc:chgData name="Menaka Abraham" userId="S::mmuppa@uw.edu::bfce866e-238b-460d-8a60-07eff561a742" providerId="AD" clId="Web-{89FDD558-770C-58D7-0930-866D77827A00}" dt="2022-08-25T18:25:51.011" v="60" actId="20577"/>
        <pc:sldMkLst>
          <pc:docMk/>
          <pc:sldMk cId="2154966807" sldId="257"/>
        </pc:sldMkLst>
        <pc:graphicFrameChg chg="modGraphic">
          <ac:chgData name="Menaka Abraham" userId="S::mmuppa@uw.edu::bfce866e-238b-460d-8a60-07eff561a742" providerId="AD" clId="Web-{89FDD558-770C-58D7-0930-866D77827A00}" dt="2022-08-25T18:25:51.011" v="60" actId="20577"/>
          <ac:graphicFrameMkLst>
            <pc:docMk/>
            <pc:sldMk cId="2154966807" sldId="257"/>
            <ac:graphicFrameMk id="5" creationId="{1DD33D43-154D-3D66-66EE-67CDF1F4F252}"/>
          </ac:graphicFrameMkLst>
        </pc:graphicFrameChg>
      </pc:sldChg>
      <pc:sldChg chg="modSp">
        <pc:chgData name="Menaka Abraham" userId="S::mmuppa@uw.edu::bfce866e-238b-460d-8a60-07eff561a742" providerId="AD" clId="Web-{89FDD558-770C-58D7-0930-866D77827A00}" dt="2022-08-25T18:30:21.339" v="279" actId="20577"/>
        <pc:sldMkLst>
          <pc:docMk/>
          <pc:sldMk cId="3480865206" sldId="258"/>
        </pc:sldMkLst>
        <pc:spChg chg="mod">
          <ac:chgData name="Menaka Abraham" userId="S::mmuppa@uw.edu::bfce866e-238b-460d-8a60-07eff561a742" providerId="AD" clId="Web-{89FDD558-770C-58D7-0930-866D77827A00}" dt="2022-08-25T18:30:21.339" v="279" actId="20577"/>
          <ac:spMkLst>
            <pc:docMk/>
            <pc:sldMk cId="3480865206" sldId="258"/>
            <ac:spMk id="3" creationId="{802A39D0-8E05-672D-48D1-6EA015EAF668}"/>
          </ac:spMkLst>
        </pc:spChg>
      </pc:sldChg>
      <pc:sldChg chg="modSp">
        <pc:chgData name="Menaka Abraham" userId="S::mmuppa@uw.edu::bfce866e-238b-460d-8a60-07eff561a742" providerId="AD" clId="Web-{89FDD558-770C-58D7-0930-866D77827A00}" dt="2022-08-25T18:30:09.714" v="272" actId="20577"/>
        <pc:sldMkLst>
          <pc:docMk/>
          <pc:sldMk cId="4288339974" sldId="259"/>
        </pc:sldMkLst>
        <pc:spChg chg="mod">
          <ac:chgData name="Menaka Abraham" userId="S::mmuppa@uw.edu::bfce866e-238b-460d-8a60-07eff561a742" providerId="AD" clId="Web-{89FDD558-770C-58D7-0930-866D77827A00}" dt="2022-08-25T18:30:09.714" v="272" actId="20577"/>
          <ac:spMkLst>
            <pc:docMk/>
            <pc:sldMk cId="4288339974" sldId="259"/>
            <ac:spMk id="3" creationId="{802A39D0-8E05-672D-48D1-6EA015EAF668}"/>
          </ac:spMkLst>
        </pc:spChg>
      </pc:sldChg>
      <pc:sldChg chg="modSp">
        <pc:chgData name="Menaka Abraham" userId="S::mmuppa@uw.edu::bfce866e-238b-460d-8a60-07eff561a742" providerId="AD" clId="Web-{89FDD558-770C-58D7-0930-866D77827A00}" dt="2022-08-25T18:31:27.605" v="280" actId="20577"/>
        <pc:sldMkLst>
          <pc:docMk/>
          <pc:sldMk cId="2250064059" sldId="264"/>
        </pc:sldMkLst>
        <pc:spChg chg="mod">
          <ac:chgData name="Menaka Abraham" userId="S::mmuppa@uw.edu::bfce866e-238b-460d-8a60-07eff561a742" providerId="AD" clId="Web-{89FDD558-770C-58D7-0930-866D77827A00}" dt="2022-08-25T18:31:27.605" v="280" actId="20577"/>
          <ac:spMkLst>
            <pc:docMk/>
            <pc:sldMk cId="2250064059" sldId="264"/>
            <ac:spMk id="3" creationId="{802A39D0-8E05-672D-48D1-6EA015EAF668}"/>
          </ac:spMkLst>
        </pc:spChg>
      </pc:sldChg>
      <pc:sldChg chg="modSp">
        <pc:chgData name="Menaka Abraham" userId="S::mmuppa@uw.edu::bfce866e-238b-460d-8a60-07eff561a742" providerId="AD" clId="Web-{89FDD558-770C-58D7-0930-866D77827A00}" dt="2022-08-25T19:49:38.036" v="285" actId="14100"/>
        <pc:sldMkLst>
          <pc:docMk/>
          <pc:sldMk cId="820957300" sldId="265"/>
        </pc:sldMkLst>
        <pc:graphicFrameChg chg="mod modGraphic">
          <ac:chgData name="Menaka Abraham" userId="S::mmuppa@uw.edu::bfce866e-238b-460d-8a60-07eff561a742" providerId="AD" clId="Web-{89FDD558-770C-58D7-0930-866D77827A00}" dt="2022-08-25T19:49:38.036" v="285" actId="14100"/>
          <ac:graphicFrameMkLst>
            <pc:docMk/>
            <pc:sldMk cId="820957300" sldId="265"/>
            <ac:graphicFrameMk id="74" creationId="{195B90AA-19B2-7FD8-7ADB-8649AFA386A6}"/>
          </ac:graphicFrameMkLst>
        </pc:graphicFrameChg>
      </pc:sldChg>
      <pc:sldChg chg="modSp">
        <pc:chgData name="Menaka Abraham" userId="S::mmuppa@uw.edu::bfce866e-238b-460d-8a60-07eff561a742" providerId="AD" clId="Web-{89FDD558-770C-58D7-0930-866D77827A00}" dt="2022-08-25T19:51:00.083" v="292" actId="20577"/>
        <pc:sldMkLst>
          <pc:docMk/>
          <pc:sldMk cId="1824914540" sldId="266"/>
        </pc:sldMkLst>
        <pc:spChg chg="mod">
          <ac:chgData name="Menaka Abraham" userId="S::mmuppa@uw.edu::bfce866e-238b-460d-8a60-07eff561a742" providerId="AD" clId="Web-{89FDD558-770C-58D7-0930-866D77827A00}" dt="2022-08-25T19:51:00.083" v="292" actId="20577"/>
          <ac:spMkLst>
            <pc:docMk/>
            <pc:sldMk cId="1824914540" sldId="266"/>
            <ac:spMk id="2" creationId="{08D6CE30-6466-524F-4B1E-6CF91DBA1966}"/>
          </ac:spMkLst>
        </pc:spChg>
        <pc:graphicFrameChg chg="mod modGraphic">
          <ac:chgData name="Menaka Abraham" userId="S::mmuppa@uw.edu::bfce866e-238b-460d-8a60-07eff561a742" providerId="AD" clId="Web-{89FDD558-770C-58D7-0930-866D77827A00}" dt="2022-08-25T19:50:08.911" v="289" actId="20577"/>
          <ac:graphicFrameMkLst>
            <pc:docMk/>
            <pc:sldMk cId="1824914540" sldId="266"/>
            <ac:graphicFrameMk id="74" creationId="{195B90AA-19B2-7FD8-7ADB-8649AFA386A6}"/>
          </ac:graphicFrameMkLst>
        </pc:graphicFrameChg>
      </pc:sldChg>
      <pc:sldChg chg="modSp del">
        <pc:chgData name="Menaka Abraham" userId="S::mmuppa@uw.edu::bfce866e-238b-460d-8a60-07eff561a742" providerId="AD" clId="Web-{89FDD558-770C-58D7-0930-866D77827A00}" dt="2022-08-25T20:30:44.839" v="311"/>
        <pc:sldMkLst>
          <pc:docMk/>
          <pc:sldMk cId="3222752724" sldId="267"/>
        </pc:sldMkLst>
        <pc:graphicFrameChg chg="modGraphic">
          <ac:chgData name="Menaka Abraham" userId="S::mmuppa@uw.edu::bfce866e-238b-460d-8a60-07eff561a742" providerId="AD" clId="Web-{89FDD558-770C-58D7-0930-866D77827A00}" dt="2022-08-25T19:51:22.818" v="298" actId="20577"/>
          <ac:graphicFrameMkLst>
            <pc:docMk/>
            <pc:sldMk cId="3222752724" sldId="267"/>
            <ac:graphicFrameMk id="74" creationId="{195B90AA-19B2-7FD8-7ADB-8649AFA386A6}"/>
          </ac:graphicFrameMkLst>
        </pc:graphicFrameChg>
      </pc:sldChg>
      <pc:sldChg chg="modSp">
        <pc:chgData name="Menaka Abraham" userId="S::mmuppa@uw.edu::bfce866e-238b-460d-8a60-07eff561a742" providerId="AD" clId="Web-{89FDD558-770C-58D7-0930-866D77827A00}" dt="2022-08-25T20:30:56.901" v="313" actId="14100"/>
        <pc:sldMkLst>
          <pc:docMk/>
          <pc:sldMk cId="722840062" sldId="269"/>
        </pc:sldMkLst>
        <pc:graphicFrameChg chg="mod">
          <ac:chgData name="Menaka Abraham" userId="S::mmuppa@uw.edu::bfce866e-238b-460d-8a60-07eff561a742" providerId="AD" clId="Web-{89FDD558-770C-58D7-0930-866D77827A00}" dt="2022-08-25T20:30:56.901" v="313" actId="14100"/>
          <ac:graphicFrameMkLst>
            <pc:docMk/>
            <pc:sldMk cId="722840062" sldId="269"/>
            <ac:graphicFrameMk id="74" creationId="{195B90AA-19B2-7FD8-7ADB-8649AFA386A6}"/>
          </ac:graphicFrameMkLst>
        </pc:graphicFrameChg>
      </pc:sldChg>
      <pc:sldChg chg="del">
        <pc:chgData name="Menaka Abraham" userId="S::mmuppa@uw.edu::bfce866e-238b-460d-8a60-07eff561a742" providerId="AD" clId="Web-{89FDD558-770C-58D7-0930-866D77827A00}" dt="2022-08-25T20:31:31.261" v="314"/>
        <pc:sldMkLst>
          <pc:docMk/>
          <pc:sldMk cId="2005017475" sldId="271"/>
        </pc:sldMkLst>
      </pc:sldChg>
      <pc:sldChg chg="modSp add replId">
        <pc:chgData name="Menaka Abraham" userId="S::mmuppa@uw.edu::bfce866e-238b-460d-8a60-07eff561a742" providerId="AD" clId="Web-{89FDD558-770C-58D7-0930-866D77827A00}" dt="2022-08-25T19:51:41.740" v="303" actId="1076"/>
        <pc:sldMkLst>
          <pc:docMk/>
          <pc:sldMk cId="3642334619" sldId="272"/>
        </pc:sldMkLst>
        <pc:spChg chg="mod">
          <ac:chgData name="Menaka Abraham" userId="S::mmuppa@uw.edu::bfce866e-238b-460d-8a60-07eff561a742" providerId="AD" clId="Web-{89FDD558-770C-58D7-0930-866D77827A00}" dt="2022-08-25T19:51:08.755" v="296" actId="20577"/>
          <ac:spMkLst>
            <pc:docMk/>
            <pc:sldMk cId="3642334619" sldId="272"/>
            <ac:spMk id="2" creationId="{08D6CE30-6466-524F-4B1E-6CF91DBA1966}"/>
          </ac:spMkLst>
        </pc:spChg>
        <pc:graphicFrameChg chg="mod modGraphic">
          <ac:chgData name="Menaka Abraham" userId="S::mmuppa@uw.edu::bfce866e-238b-460d-8a60-07eff561a742" providerId="AD" clId="Web-{89FDD558-770C-58D7-0930-866D77827A00}" dt="2022-08-25T19:51:41.740" v="303" actId="1076"/>
          <ac:graphicFrameMkLst>
            <pc:docMk/>
            <pc:sldMk cId="3642334619" sldId="272"/>
            <ac:graphicFrameMk id="74" creationId="{195B90AA-19B2-7FD8-7ADB-8649AFA386A6}"/>
          </ac:graphicFrameMkLst>
        </pc:graphicFrameChg>
      </pc:sldChg>
      <pc:sldChg chg="modSp add replId">
        <pc:chgData name="Menaka Abraham" userId="S::mmuppa@uw.edu::bfce866e-238b-460d-8a60-07eff561a742" providerId="AD" clId="Web-{89FDD558-770C-58D7-0930-866D77827A00}" dt="2022-08-25T20:30:26.854" v="310" actId="14100"/>
        <pc:sldMkLst>
          <pc:docMk/>
          <pc:sldMk cId="3637674004" sldId="273"/>
        </pc:sldMkLst>
        <pc:graphicFrameChg chg="mod modGraphic">
          <ac:chgData name="Menaka Abraham" userId="S::mmuppa@uw.edu::bfce866e-238b-460d-8a60-07eff561a742" providerId="AD" clId="Web-{89FDD558-770C-58D7-0930-866D77827A00}" dt="2022-08-25T20:30:26.854" v="310" actId="14100"/>
          <ac:graphicFrameMkLst>
            <pc:docMk/>
            <pc:sldMk cId="3637674004" sldId="273"/>
            <ac:graphicFrameMk id="74" creationId="{195B90AA-19B2-7FD8-7ADB-8649AFA386A6}"/>
          </ac:graphicFrameMkLst>
        </pc:graphicFrameChg>
      </pc:sldChg>
    </pc:docChg>
  </pc:docChgLst>
  <pc:docChgLst>
    <pc:chgData name="Menaka Abraham" userId="S::mmuppa@uw.edu::bfce866e-238b-460d-8a60-07eff561a742" providerId="AD" clId="Web-{8ACDD6C0-BAB7-1081-0791-DF9F9AC2CC19}"/>
    <pc:docChg chg="modSld">
      <pc:chgData name="Menaka Abraham" userId="S::mmuppa@uw.edu::bfce866e-238b-460d-8a60-07eff561a742" providerId="AD" clId="Web-{8ACDD6C0-BAB7-1081-0791-DF9F9AC2CC19}" dt="2022-09-14T12:56:32.071" v="13" actId="1076"/>
      <pc:docMkLst>
        <pc:docMk/>
      </pc:docMkLst>
      <pc:sldChg chg="modSp">
        <pc:chgData name="Menaka Abraham" userId="S::mmuppa@uw.edu::bfce866e-238b-460d-8a60-07eff561a742" providerId="AD" clId="Web-{8ACDD6C0-BAB7-1081-0791-DF9F9AC2CC19}" dt="2022-09-14T12:56:32.071" v="13" actId="1076"/>
        <pc:sldMkLst>
          <pc:docMk/>
          <pc:sldMk cId="2154966807" sldId="257"/>
        </pc:sldMkLst>
        <pc:graphicFrameChg chg="mod">
          <ac:chgData name="Menaka Abraham" userId="S::mmuppa@uw.edu::bfce866e-238b-460d-8a60-07eff561a742" providerId="AD" clId="Web-{8ACDD6C0-BAB7-1081-0791-DF9F9AC2CC19}" dt="2022-09-14T12:56:32.071" v="13" actId="1076"/>
          <ac:graphicFrameMkLst>
            <pc:docMk/>
            <pc:sldMk cId="2154966807" sldId="257"/>
            <ac:graphicFrameMk id="5" creationId="{1DD33D43-154D-3D66-66EE-67CDF1F4F252}"/>
          </ac:graphicFrameMkLst>
        </pc:graphicFrameChg>
      </pc:sldChg>
      <pc:sldChg chg="modCm">
        <pc:chgData name="Menaka Abraham" userId="S::mmuppa@uw.edu::bfce866e-238b-460d-8a60-07eff561a742" providerId="AD" clId="Web-{8ACDD6C0-BAB7-1081-0791-DF9F9AC2CC19}" dt="2022-09-14T12:42:15.740" v="11"/>
        <pc:sldMkLst>
          <pc:docMk/>
          <pc:sldMk cId="3480865206" sldId="258"/>
        </pc:sldMkLst>
      </pc:sldChg>
      <pc:sldChg chg="addSp delSp modSp modCm">
        <pc:chgData name="Menaka Abraham" userId="S::mmuppa@uw.edu::bfce866e-238b-460d-8a60-07eff561a742" providerId="AD" clId="Web-{8ACDD6C0-BAB7-1081-0791-DF9F9AC2CC19}" dt="2022-09-14T12:41:57.895" v="10"/>
        <pc:sldMkLst>
          <pc:docMk/>
          <pc:sldMk cId="2666792643" sldId="275"/>
        </pc:sldMkLst>
        <pc:spChg chg="del">
          <ac:chgData name="Menaka Abraham" userId="S::mmuppa@uw.edu::bfce866e-238b-460d-8a60-07eff561a742" providerId="AD" clId="Web-{8ACDD6C0-BAB7-1081-0791-DF9F9AC2CC19}" dt="2022-09-14T12:41:28.504" v="2"/>
          <ac:spMkLst>
            <pc:docMk/>
            <pc:sldMk cId="2666792643" sldId="275"/>
            <ac:spMk id="12" creationId="{8950AD4C-6AF3-49F8-94E1-DBCAFB39478B}"/>
          </ac:spMkLst>
        </pc:spChg>
        <pc:spChg chg="add">
          <ac:chgData name="Menaka Abraham" userId="S::mmuppa@uw.edu::bfce866e-238b-460d-8a60-07eff561a742" providerId="AD" clId="Web-{8ACDD6C0-BAB7-1081-0791-DF9F9AC2CC19}" dt="2022-09-14T12:41:28.504" v="2"/>
          <ac:spMkLst>
            <pc:docMk/>
            <pc:sldMk cId="2666792643" sldId="275"/>
            <ac:spMk id="17" creationId="{8950AD4C-6AF3-49F8-94E1-DBCAFB39478B}"/>
          </ac:spMkLst>
        </pc:spChg>
        <pc:picChg chg="add mod">
          <ac:chgData name="Menaka Abraham" userId="S::mmuppa@uw.edu::bfce866e-238b-460d-8a60-07eff561a742" providerId="AD" clId="Web-{8ACDD6C0-BAB7-1081-0791-DF9F9AC2CC19}" dt="2022-09-14T12:41:52.302" v="9" actId="14100"/>
          <ac:picMkLst>
            <pc:docMk/>
            <pc:sldMk cId="2666792643" sldId="275"/>
            <ac:picMk id="2" creationId="{9A5070EE-D1BA-08DF-2854-7204E38EC9E3}"/>
          </ac:picMkLst>
        </pc:picChg>
        <pc:picChg chg="del">
          <ac:chgData name="Menaka Abraham" userId="S::mmuppa@uw.edu::bfce866e-238b-460d-8a60-07eff561a742" providerId="AD" clId="Web-{8ACDD6C0-BAB7-1081-0791-DF9F9AC2CC19}" dt="2022-09-14T12:41:23.473" v="1"/>
          <ac:picMkLst>
            <pc:docMk/>
            <pc:sldMk cId="2666792643" sldId="275"/>
            <ac:picMk id="3" creationId="{768980E2-BB3C-9E58-B77F-FD8024A3F675}"/>
          </ac:picMkLst>
        </pc:picChg>
      </pc:sldChg>
    </pc:docChg>
  </pc:docChgLst>
  <pc:docChgLst>
    <pc:chgData name="Menaka Abraham" userId="S::mmuppa@uw.edu::bfce866e-238b-460d-8a60-07eff561a742" providerId="AD" clId="Web-{1F75326F-0B24-7657-8D65-276EFAB97497}"/>
    <pc:docChg chg="mod addSld delSld modSld">
      <pc:chgData name="Menaka Abraham" userId="S::mmuppa@uw.edu::bfce866e-238b-460d-8a60-07eff561a742" providerId="AD" clId="Web-{1F75326F-0B24-7657-8D65-276EFAB97497}" dt="2022-09-14T01:19:25.526" v="180" actId="20577"/>
      <pc:docMkLst>
        <pc:docMk/>
      </pc:docMkLst>
      <pc:sldChg chg="addSp delSp modSp delAnim">
        <pc:chgData name="Menaka Abraham" userId="S::mmuppa@uw.edu::bfce866e-238b-460d-8a60-07eff561a742" providerId="AD" clId="Web-{1F75326F-0B24-7657-8D65-276EFAB97497}" dt="2022-09-14T00:16:26.318" v="30"/>
        <pc:sldMkLst>
          <pc:docMk/>
          <pc:sldMk cId="109857222" sldId="256"/>
        </pc:sldMkLst>
        <pc:spChg chg="mod">
          <ac:chgData name="Menaka Abraham" userId="S::mmuppa@uw.edu::bfce866e-238b-460d-8a60-07eff561a742" providerId="AD" clId="Web-{1F75326F-0B24-7657-8D65-276EFAB97497}" dt="2022-09-14T00:16:18.052" v="29" actId="1076"/>
          <ac:spMkLst>
            <pc:docMk/>
            <pc:sldMk cId="109857222" sldId="256"/>
            <ac:spMk id="2" creationId="{00000000-0000-0000-0000-000000000000}"/>
          </ac:spMkLst>
        </pc:spChg>
        <pc:spChg chg="del mod">
          <ac:chgData name="Menaka Abraham" userId="S::mmuppa@uw.edu::bfce866e-238b-460d-8a60-07eff561a742" providerId="AD" clId="Web-{1F75326F-0B24-7657-8D65-276EFAB97497}" dt="2022-09-14T00:15:43.504" v="8"/>
          <ac:spMkLst>
            <pc:docMk/>
            <pc:sldMk cId="109857222" sldId="256"/>
            <ac:spMk id="3" creationId="{00000000-0000-0000-0000-000000000000}"/>
          </ac:spMkLst>
        </pc:spChg>
        <pc:spChg chg="add del mod">
          <ac:chgData name="Menaka Abraham" userId="S::mmuppa@uw.edu::bfce866e-238b-460d-8a60-07eff561a742" providerId="AD" clId="Web-{1F75326F-0B24-7657-8D65-276EFAB97497}" dt="2022-09-14T00:16:26.318" v="30"/>
          <ac:spMkLst>
            <pc:docMk/>
            <pc:sldMk cId="109857222" sldId="256"/>
            <ac:spMk id="7" creationId="{D8CCDD40-ECB4-F46F-23EC-35725168E046}"/>
          </ac:spMkLst>
        </pc:spChg>
      </pc:sldChg>
      <pc:sldChg chg="modSp">
        <pc:chgData name="Menaka Abraham" userId="S::mmuppa@uw.edu::bfce866e-238b-460d-8a60-07eff561a742" providerId="AD" clId="Web-{1F75326F-0B24-7657-8D65-276EFAB97497}" dt="2022-09-14T00:17:22.960" v="37" actId="20577"/>
        <pc:sldMkLst>
          <pc:docMk/>
          <pc:sldMk cId="2154966807" sldId="257"/>
        </pc:sldMkLst>
        <pc:graphicFrameChg chg="mod modGraphic">
          <ac:chgData name="Menaka Abraham" userId="S::mmuppa@uw.edu::bfce866e-238b-460d-8a60-07eff561a742" providerId="AD" clId="Web-{1F75326F-0B24-7657-8D65-276EFAB97497}" dt="2022-09-14T00:17:22.960" v="37" actId="20577"/>
          <ac:graphicFrameMkLst>
            <pc:docMk/>
            <pc:sldMk cId="2154966807" sldId="257"/>
            <ac:graphicFrameMk id="5" creationId="{1DD33D43-154D-3D66-66EE-67CDF1F4F252}"/>
          </ac:graphicFrameMkLst>
        </pc:graphicFrameChg>
      </pc:sldChg>
      <pc:sldChg chg="modSp modCm">
        <pc:chgData name="Menaka Abraham" userId="S::mmuppa@uw.edu::bfce866e-238b-460d-8a60-07eff561a742" providerId="AD" clId="Web-{1F75326F-0B24-7657-8D65-276EFAB97497}" dt="2022-09-14T00:18:31.588" v="63" actId="20577"/>
        <pc:sldMkLst>
          <pc:docMk/>
          <pc:sldMk cId="3480865206" sldId="258"/>
        </pc:sldMkLst>
        <pc:spChg chg="mod">
          <ac:chgData name="Menaka Abraham" userId="S::mmuppa@uw.edu::bfce866e-238b-460d-8a60-07eff561a742" providerId="AD" clId="Web-{1F75326F-0B24-7657-8D65-276EFAB97497}" dt="2022-09-14T00:18:31.588" v="63" actId="20577"/>
          <ac:spMkLst>
            <pc:docMk/>
            <pc:sldMk cId="3480865206" sldId="258"/>
            <ac:spMk id="3" creationId="{802A39D0-8E05-672D-48D1-6EA015EAF668}"/>
          </ac:spMkLst>
        </pc:spChg>
      </pc:sldChg>
      <pc:sldChg chg="modSp">
        <pc:chgData name="Menaka Abraham" userId="S::mmuppa@uw.edu::bfce866e-238b-460d-8a60-07eff561a742" providerId="AD" clId="Web-{1F75326F-0B24-7657-8D65-276EFAB97497}" dt="2022-09-14T00:18:41.588" v="64" actId="14100"/>
        <pc:sldMkLst>
          <pc:docMk/>
          <pc:sldMk cId="279939372" sldId="260"/>
        </pc:sldMkLst>
        <pc:picChg chg="mod">
          <ac:chgData name="Menaka Abraham" userId="S::mmuppa@uw.edu::bfce866e-238b-460d-8a60-07eff561a742" providerId="AD" clId="Web-{1F75326F-0B24-7657-8D65-276EFAB97497}" dt="2022-09-14T00:18:41.588" v="64" actId="14100"/>
          <ac:picMkLst>
            <pc:docMk/>
            <pc:sldMk cId="279939372" sldId="260"/>
            <ac:picMk id="4" creationId="{5144F10E-B329-1497-0B33-E1C903A96D8B}"/>
          </ac:picMkLst>
        </pc:picChg>
      </pc:sldChg>
      <pc:sldChg chg="del">
        <pc:chgData name="Menaka Abraham" userId="S::mmuppa@uw.edu::bfce866e-238b-460d-8a60-07eff561a742" providerId="AD" clId="Web-{1F75326F-0B24-7657-8D65-276EFAB97497}" dt="2022-09-14T00:21:29.796" v="72"/>
        <pc:sldMkLst>
          <pc:docMk/>
          <pc:sldMk cId="984787120" sldId="268"/>
        </pc:sldMkLst>
      </pc:sldChg>
      <pc:sldChg chg="modSp">
        <pc:chgData name="Menaka Abraham" userId="S::mmuppa@uw.edu::bfce866e-238b-460d-8a60-07eff561a742" providerId="AD" clId="Web-{1F75326F-0B24-7657-8D65-276EFAB97497}" dt="2022-09-14T00:34:23.055" v="105" actId="20577"/>
        <pc:sldMkLst>
          <pc:docMk/>
          <pc:sldMk cId="722840062" sldId="269"/>
        </pc:sldMkLst>
        <pc:graphicFrameChg chg="modGraphic">
          <ac:chgData name="Menaka Abraham" userId="S::mmuppa@uw.edu::bfce866e-238b-460d-8a60-07eff561a742" providerId="AD" clId="Web-{1F75326F-0B24-7657-8D65-276EFAB97497}" dt="2022-09-14T00:34:23.055" v="105" actId="20577"/>
          <ac:graphicFrameMkLst>
            <pc:docMk/>
            <pc:sldMk cId="722840062" sldId="269"/>
            <ac:graphicFrameMk id="74" creationId="{195B90AA-19B2-7FD8-7ADB-8649AFA386A6}"/>
          </ac:graphicFrameMkLst>
        </pc:graphicFrameChg>
      </pc:sldChg>
      <pc:sldChg chg="modSp">
        <pc:chgData name="Menaka Abraham" userId="S::mmuppa@uw.edu::bfce866e-238b-460d-8a60-07eff561a742" providerId="AD" clId="Web-{1F75326F-0B24-7657-8D65-276EFAB97497}" dt="2022-09-14T00:33:06.459" v="84" actId="1076"/>
        <pc:sldMkLst>
          <pc:docMk/>
          <pc:sldMk cId="3642334619" sldId="272"/>
        </pc:sldMkLst>
        <pc:graphicFrameChg chg="mod">
          <ac:chgData name="Menaka Abraham" userId="S::mmuppa@uw.edu::bfce866e-238b-460d-8a60-07eff561a742" providerId="AD" clId="Web-{1F75326F-0B24-7657-8D65-276EFAB97497}" dt="2022-09-14T00:33:06.459" v="84" actId="1076"/>
          <ac:graphicFrameMkLst>
            <pc:docMk/>
            <pc:sldMk cId="3642334619" sldId="272"/>
            <ac:graphicFrameMk id="74" creationId="{195B90AA-19B2-7FD8-7ADB-8649AFA386A6}"/>
          </ac:graphicFrameMkLst>
        </pc:graphicFrameChg>
      </pc:sldChg>
      <pc:sldChg chg="addSp delSp modSp add mod replId setBg">
        <pc:chgData name="Menaka Abraham" userId="S::mmuppa@uw.edu::bfce866e-238b-460d-8a60-07eff561a742" providerId="AD" clId="Web-{1F75326F-0B24-7657-8D65-276EFAB97497}" dt="2022-09-14T00:21:13.233" v="70"/>
        <pc:sldMkLst>
          <pc:docMk/>
          <pc:sldMk cId="244890375" sldId="274"/>
        </pc:sldMkLst>
        <pc:spChg chg="add">
          <ac:chgData name="Menaka Abraham" userId="S::mmuppa@uw.edu::bfce866e-238b-460d-8a60-07eff561a742" providerId="AD" clId="Web-{1F75326F-0B24-7657-8D65-276EFAB97497}" dt="2022-09-14T00:20:40.170" v="68"/>
          <ac:spMkLst>
            <pc:docMk/>
            <pc:sldMk cId="244890375" sldId="274"/>
            <ac:spMk id="7" creationId="{8950AD4C-6AF3-49F8-94E1-DBCAFB39478B}"/>
          </ac:spMkLst>
        </pc:spChg>
        <pc:picChg chg="add mod">
          <ac:chgData name="Menaka Abraham" userId="S::mmuppa@uw.edu::bfce866e-238b-460d-8a60-07eff561a742" providerId="AD" clId="Web-{1F75326F-0B24-7657-8D65-276EFAB97497}" dt="2022-09-14T00:20:40.170" v="68"/>
          <ac:picMkLst>
            <pc:docMk/>
            <pc:sldMk cId="244890375" sldId="274"/>
            <ac:picMk id="2" creationId="{7C25893E-6582-23FB-C412-E410541A3F17}"/>
          </ac:picMkLst>
        </pc:picChg>
        <pc:picChg chg="add del mod">
          <ac:chgData name="Menaka Abraham" userId="S::mmuppa@uw.edu::bfce866e-238b-460d-8a60-07eff561a742" providerId="AD" clId="Web-{1F75326F-0B24-7657-8D65-276EFAB97497}" dt="2022-09-14T00:21:13.233" v="70"/>
          <ac:picMkLst>
            <pc:docMk/>
            <pc:sldMk cId="244890375" sldId="274"/>
            <ac:picMk id="3" creationId="{3F7181F7-3EB9-DB55-F471-CB986A15F6CD}"/>
          </ac:picMkLst>
        </pc:picChg>
        <pc:picChg chg="del">
          <ac:chgData name="Menaka Abraham" userId="S::mmuppa@uw.edu::bfce866e-238b-460d-8a60-07eff561a742" providerId="AD" clId="Web-{1F75326F-0B24-7657-8D65-276EFAB97497}" dt="2022-09-14T00:20:35.029" v="66"/>
          <ac:picMkLst>
            <pc:docMk/>
            <pc:sldMk cId="244890375" sldId="274"/>
            <ac:picMk id="4" creationId="{74F5C39C-96CE-E46B-1C43-FFE80A53FD3A}"/>
          </ac:picMkLst>
        </pc:picChg>
      </pc:sldChg>
      <pc:sldChg chg="addSp delSp modSp add replId addCm">
        <pc:chgData name="Menaka Abraham" userId="S::mmuppa@uw.edu::bfce866e-238b-460d-8a60-07eff561a742" providerId="AD" clId="Web-{1F75326F-0B24-7657-8D65-276EFAB97497}" dt="2022-09-14T00:31:46.691" v="83"/>
        <pc:sldMkLst>
          <pc:docMk/>
          <pc:sldMk cId="2666792643" sldId="275"/>
        </pc:sldMkLst>
        <pc:spChg chg="del">
          <ac:chgData name="Menaka Abraham" userId="S::mmuppa@uw.edu::bfce866e-238b-460d-8a60-07eff561a742" providerId="AD" clId="Web-{1F75326F-0B24-7657-8D65-276EFAB97497}" dt="2022-09-14T00:28:41.357" v="75"/>
          <ac:spMkLst>
            <pc:docMk/>
            <pc:sldMk cId="2666792643" sldId="275"/>
            <ac:spMk id="7" creationId="{8950AD4C-6AF3-49F8-94E1-DBCAFB39478B}"/>
          </ac:spMkLst>
        </pc:spChg>
        <pc:spChg chg="add">
          <ac:chgData name="Menaka Abraham" userId="S::mmuppa@uw.edu::bfce866e-238b-460d-8a60-07eff561a742" providerId="AD" clId="Web-{1F75326F-0B24-7657-8D65-276EFAB97497}" dt="2022-09-14T00:28:41.357" v="75"/>
          <ac:spMkLst>
            <pc:docMk/>
            <pc:sldMk cId="2666792643" sldId="275"/>
            <ac:spMk id="12" creationId="{8950AD4C-6AF3-49F8-94E1-DBCAFB39478B}"/>
          </ac:spMkLst>
        </pc:spChg>
        <pc:picChg chg="del">
          <ac:chgData name="Menaka Abraham" userId="S::mmuppa@uw.edu::bfce866e-238b-460d-8a60-07eff561a742" providerId="AD" clId="Web-{1F75326F-0B24-7657-8D65-276EFAB97497}" dt="2022-09-14T00:28:37.841" v="74"/>
          <ac:picMkLst>
            <pc:docMk/>
            <pc:sldMk cId="2666792643" sldId="275"/>
            <ac:picMk id="2" creationId="{7C25893E-6582-23FB-C412-E410541A3F17}"/>
          </ac:picMkLst>
        </pc:picChg>
        <pc:picChg chg="add mod">
          <ac:chgData name="Menaka Abraham" userId="S::mmuppa@uw.edu::bfce866e-238b-460d-8a60-07eff561a742" providerId="AD" clId="Web-{1F75326F-0B24-7657-8D65-276EFAB97497}" dt="2022-09-14T00:29:06.077" v="82" actId="14100"/>
          <ac:picMkLst>
            <pc:docMk/>
            <pc:sldMk cId="2666792643" sldId="275"/>
            <ac:picMk id="3" creationId="{768980E2-BB3C-9E58-B77F-FD8024A3F675}"/>
          </ac:picMkLst>
        </pc:picChg>
      </pc:sldChg>
      <pc:sldChg chg="modSp new">
        <pc:chgData name="Menaka Abraham" userId="S::mmuppa@uw.edu::bfce866e-238b-460d-8a60-07eff561a742" providerId="AD" clId="Web-{1F75326F-0B24-7657-8D65-276EFAB97497}" dt="2022-09-14T01:18:46.900" v="168" actId="20577"/>
        <pc:sldMkLst>
          <pc:docMk/>
          <pc:sldMk cId="2630098690" sldId="276"/>
        </pc:sldMkLst>
        <pc:spChg chg="mod">
          <ac:chgData name="Menaka Abraham" userId="S::mmuppa@uw.edu::bfce866e-238b-460d-8a60-07eff561a742" providerId="AD" clId="Web-{1F75326F-0B24-7657-8D65-276EFAB97497}" dt="2022-09-14T00:35:25.495" v="110" actId="20577"/>
          <ac:spMkLst>
            <pc:docMk/>
            <pc:sldMk cId="2630098690" sldId="276"/>
            <ac:spMk id="2" creationId="{941FA64B-CD11-CD13-271A-940D08BC0DD6}"/>
          </ac:spMkLst>
        </pc:spChg>
        <pc:spChg chg="mod">
          <ac:chgData name="Menaka Abraham" userId="S::mmuppa@uw.edu::bfce866e-238b-460d-8a60-07eff561a742" providerId="AD" clId="Web-{1F75326F-0B24-7657-8D65-276EFAB97497}" dt="2022-09-14T01:18:46.900" v="168" actId="20577"/>
          <ac:spMkLst>
            <pc:docMk/>
            <pc:sldMk cId="2630098690" sldId="276"/>
            <ac:spMk id="3" creationId="{2B718168-1FD9-541B-2423-1CAF720B588B}"/>
          </ac:spMkLst>
        </pc:spChg>
      </pc:sldChg>
      <pc:sldChg chg="modSp add replId">
        <pc:chgData name="Menaka Abraham" userId="S::mmuppa@uw.edu::bfce866e-238b-460d-8a60-07eff561a742" providerId="AD" clId="Web-{1F75326F-0B24-7657-8D65-276EFAB97497}" dt="2022-09-14T01:19:25.526" v="180" actId="20577"/>
        <pc:sldMkLst>
          <pc:docMk/>
          <pc:sldMk cId="993479717" sldId="277"/>
        </pc:sldMkLst>
        <pc:spChg chg="mod">
          <ac:chgData name="Menaka Abraham" userId="S::mmuppa@uw.edu::bfce866e-238b-460d-8a60-07eff561a742" providerId="AD" clId="Web-{1F75326F-0B24-7657-8D65-276EFAB97497}" dt="2022-09-14T01:19:15.885" v="177" actId="1076"/>
          <ac:spMkLst>
            <pc:docMk/>
            <pc:sldMk cId="993479717" sldId="277"/>
            <ac:spMk id="2" creationId="{941FA64B-CD11-CD13-271A-940D08BC0DD6}"/>
          </ac:spMkLst>
        </pc:spChg>
        <pc:spChg chg="mod">
          <ac:chgData name="Menaka Abraham" userId="S::mmuppa@uw.edu::bfce866e-238b-460d-8a60-07eff561a742" providerId="AD" clId="Web-{1F75326F-0B24-7657-8D65-276EFAB97497}" dt="2022-09-14T01:19:25.526" v="180" actId="20577"/>
          <ac:spMkLst>
            <pc:docMk/>
            <pc:sldMk cId="993479717" sldId="277"/>
            <ac:spMk id="3" creationId="{2B718168-1FD9-541B-2423-1CAF720B588B}"/>
          </ac:spMkLst>
        </pc:spChg>
      </pc:sldChg>
      <pc:sldChg chg="modSp add replId">
        <pc:chgData name="Menaka Abraham" userId="S::mmuppa@uw.edu::bfce866e-238b-460d-8a60-07eff561a742" providerId="AD" clId="Web-{1F75326F-0B24-7657-8D65-276EFAB97497}" dt="2022-09-14T00:53:38.861" v="141" actId="20577"/>
        <pc:sldMkLst>
          <pc:docMk/>
          <pc:sldMk cId="1077661694" sldId="278"/>
        </pc:sldMkLst>
        <pc:spChg chg="mod">
          <ac:chgData name="Menaka Abraham" userId="S::mmuppa@uw.edu::bfce866e-238b-460d-8a60-07eff561a742" providerId="AD" clId="Web-{1F75326F-0B24-7657-8D65-276EFAB97497}" dt="2022-09-14T00:53:38.861" v="141" actId="20577"/>
          <ac:spMkLst>
            <pc:docMk/>
            <pc:sldMk cId="1077661694" sldId="278"/>
            <ac:spMk id="3" creationId="{2B718168-1FD9-541B-2423-1CAF720B588B}"/>
          </ac:spMkLst>
        </pc:spChg>
      </pc:sldChg>
    </pc:docChg>
  </pc:docChgLst>
  <pc:docChgLst>
    <pc:chgData name="Menaka Abraham" userId="S::mmuppa@uw.edu::bfce866e-238b-460d-8a60-07eff561a742" providerId="AD" clId="Web-{B35F395E-1603-1442-78B0-D2A05BDD5BF8}"/>
    <pc:docChg chg="delSld modSld">
      <pc:chgData name="Menaka Abraham" userId="S::mmuppa@uw.edu::bfce866e-238b-460d-8a60-07eff561a742" providerId="AD" clId="Web-{B35F395E-1603-1442-78B0-D2A05BDD5BF8}" dt="2022-08-30T23:44:15.499" v="32"/>
      <pc:docMkLst>
        <pc:docMk/>
      </pc:docMkLst>
      <pc:sldChg chg="addSp modSp">
        <pc:chgData name="Menaka Abraham" userId="S::mmuppa@uw.edu::bfce866e-238b-460d-8a60-07eff561a742" providerId="AD" clId="Web-{B35F395E-1603-1442-78B0-D2A05BDD5BF8}" dt="2022-08-30T23:19:27.836" v="2" actId="14100"/>
        <pc:sldMkLst>
          <pc:docMk/>
          <pc:sldMk cId="109857222" sldId="256"/>
        </pc:sldMkLst>
        <pc:picChg chg="add mod">
          <ac:chgData name="Menaka Abraham" userId="S::mmuppa@uw.edu::bfce866e-238b-460d-8a60-07eff561a742" providerId="AD" clId="Web-{B35F395E-1603-1442-78B0-D2A05BDD5BF8}" dt="2022-08-30T23:19:27.836" v="2" actId="14100"/>
          <ac:picMkLst>
            <pc:docMk/>
            <pc:sldMk cId="109857222" sldId="256"/>
            <ac:picMk id="5" creationId="{C61A5ADA-A2C6-B1C0-4CF9-4F0E41540CD4}"/>
          </ac:picMkLst>
        </pc:picChg>
      </pc:sldChg>
      <pc:sldChg chg="modSp">
        <pc:chgData name="Menaka Abraham" userId="S::mmuppa@uw.edu::bfce866e-238b-460d-8a60-07eff561a742" providerId="AD" clId="Web-{B35F395E-1603-1442-78B0-D2A05BDD5BF8}" dt="2022-08-30T23:19:48.790" v="6" actId="14100"/>
        <pc:sldMkLst>
          <pc:docMk/>
          <pc:sldMk cId="2154966807" sldId="257"/>
        </pc:sldMkLst>
        <pc:graphicFrameChg chg="mod">
          <ac:chgData name="Menaka Abraham" userId="S::mmuppa@uw.edu::bfce866e-238b-460d-8a60-07eff561a742" providerId="AD" clId="Web-{B35F395E-1603-1442-78B0-D2A05BDD5BF8}" dt="2022-08-30T23:19:48.790" v="6" actId="14100"/>
          <ac:graphicFrameMkLst>
            <pc:docMk/>
            <pc:sldMk cId="2154966807" sldId="257"/>
            <ac:graphicFrameMk id="5" creationId="{1DD33D43-154D-3D66-66EE-67CDF1F4F252}"/>
          </ac:graphicFrameMkLst>
        </pc:graphicFrameChg>
      </pc:sldChg>
      <pc:sldChg chg="modSp">
        <pc:chgData name="Menaka Abraham" userId="S::mmuppa@uw.edu::bfce866e-238b-460d-8a60-07eff561a742" providerId="AD" clId="Web-{B35F395E-1603-1442-78B0-D2A05BDD5BF8}" dt="2022-08-30T23:20:07.338" v="12" actId="14100"/>
        <pc:sldMkLst>
          <pc:docMk/>
          <pc:sldMk cId="3480865206" sldId="258"/>
        </pc:sldMkLst>
        <pc:spChg chg="mod">
          <ac:chgData name="Menaka Abraham" userId="S::mmuppa@uw.edu::bfce866e-238b-460d-8a60-07eff561a742" providerId="AD" clId="Web-{B35F395E-1603-1442-78B0-D2A05BDD5BF8}" dt="2022-08-30T23:20:07.338" v="12" actId="14100"/>
          <ac:spMkLst>
            <pc:docMk/>
            <pc:sldMk cId="3480865206" sldId="258"/>
            <ac:spMk id="3" creationId="{802A39D0-8E05-672D-48D1-6EA015EAF668}"/>
          </ac:spMkLst>
        </pc:spChg>
      </pc:sldChg>
      <pc:sldChg chg="modSp">
        <pc:chgData name="Menaka Abraham" userId="S::mmuppa@uw.edu::bfce866e-238b-460d-8a60-07eff561a742" providerId="AD" clId="Web-{B35F395E-1603-1442-78B0-D2A05BDD5BF8}" dt="2022-08-30T23:20:43.387" v="20" actId="20577"/>
        <pc:sldMkLst>
          <pc:docMk/>
          <pc:sldMk cId="4288339974" sldId="259"/>
        </pc:sldMkLst>
        <pc:spChg chg="mod">
          <ac:chgData name="Menaka Abraham" userId="S::mmuppa@uw.edu::bfce866e-238b-460d-8a60-07eff561a742" providerId="AD" clId="Web-{B35F395E-1603-1442-78B0-D2A05BDD5BF8}" dt="2022-08-30T23:20:43.387" v="20" actId="20577"/>
          <ac:spMkLst>
            <pc:docMk/>
            <pc:sldMk cId="4288339974" sldId="259"/>
            <ac:spMk id="3" creationId="{802A39D0-8E05-672D-48D1-6EA015EAF668}"/>
          </ac:spMkLst>
        </pc:spChg>
      </pc:sldChg>
      <pc:sldChg chg="modNotes">
        <pc:chgData name="Menaka Abraham" userId="S::mmuppa@uw.edu::bfce866e-238b-460d-8a60-07eff561a742" providerId="AD" clId="Web-{B35F395E-1603-1442-78B0-D2A05BDD5BF8}" dt="2022-08-30T23:20:27.605" v="14"/>
        <pc:sldMkLst>
          <pc:docMk/>
          <pc:sldMk cId="279939372" sldId="260"/>
        </pc:sldMkLst>
      </pc:sldChg>
      <pc:sldChg chg="modNotes">
        <pc:chgData name="Menaka Abraham" userId="S::mmuppa@uw.edu::bfce866e-238b-460d-8a60-07eff561a742" providerId="AD" clId="Web-{B35F395E-1603-1442-78B0-D2A05BDD5BF8}" dt="2022-08-30T23:20:53.716" v="22"/>
        <pc:sldMkLst>
          <pc:docMk/>
          <pc:sldMk cId="3145138694" sldId="261"/>
        </pc:sldMkLst>
      </pc:sldChg>
      <pc:sldChg chg="modSp">
        <pc:chgData name="Menaka Abraham" userId="S::mmuppa@uw.edu::bfce866e-238b-460d-8a60-07eff561a742" providerId="AD" clId="Web-{B35F395E-1603-1442-78B0-D2A05BDD5BF8}" dt="2022-08-30T23:21:53.344" v="26" actId="14100"/>
        <pc:sldMkLst>
          <pc:docMk/>
          <pc:sldMk cId="820957300" sldId="265"/>
        </pc:sldMkLst>
        <pc:spChg chg="mod">
          <ac:chgData name="Menaka Abraham" userId="S::mmuppa@uw.edu::bfce866e-238b-460d-8a60-07eff561a742" providerId="AD" clId="Web-{B35F395E-1603-1442-78B0-D2A05BDD5BF8}" dt="2022-08-30T23:21:39.187" v="24" actId="14100"/>
          <ac:spMkLst>
            <pc:docMk/>
            <pc:sldMk cId="820957300" sldId="265"/>
            <ac:spMk id="2" creationId="{08D6CE30-6466-524F-4B1E-6CF91DBA1966}"/>
          </ac:spMkLst>
        </pc:spChg>
        <pc:graphicFrameChg chg="mod">
          <ac:chgData name="Menaka Abraham" userId="S::mmuppa@uw.edu::bfce866e-238b-460d-8a60-07eff561a742" providerId="AD" clId="Web-{B35F395E-1603-1442-78B0-D2A05BDD5BF8}" dt="2022-08-30T23:21:53.344" v="26" actId="14100"/>
          <ac:graphicFrameMkLst>
            <pc:docMk/>
            <pc:sldMk cId="820957300" sldId="265"/>
            <ac:graphicFrameMk id="74" creationId="{195B90AA-19B2-7FD8-7ADB-8649AFA386A6}"/>
          </ac:graphicFrameMkLst>
        </pc:graphicFrameChg>
      </pc:sldChg>
      <pc:sldChg chg="modSp">
        <pc:chgData name="Menaka Abraham" userId="S::mmuppa@uw.edu::bfce866e-238b-460d-8a60-07eff561a742" providerId="AD" clId="Web-{B35F395E-1603-1442-78B0-D2A05BDD5BF8}" dt="2022-08-30T23:22:15.892" v="28" actId="1076"/>
        <pc:sldMkLst>
          <pc:docMk/>
          <pc:sldMk cId="1824914540" sldId="266"/>
        </pc:sldMkLst>
        <pc:graphicFrameChg chg="mod">
          <ac:chgData name="Menaka Abraham" userId="S::mmuppa@uw.edu::bfce866e-238b-460d-8a60-07eff561a742" providerId="AD" clId="Web-{B35F395E-1603-1442-78B0-D2A05BDD5BF8}" dt="2022-08-30T23:22:15.892" v="28" actId="1076"/>
          <ac:graphicFrameMkLst>
            <pc:docMk/>
            <pc:sldMk cId="1824914540" sldId="266"/>
            <ac:graphicFrameMk id="74" creationId="{195B90AA-19B2-7FD8-7ADB-8649AFA386A6}"/>
          </ac:graphicFrameMkLst>
        </pc:graphicFrameChg>
      </pc:sldChg>
      <pc:sldChg chg="addSp delSp modSp mod setBg">
        <pc:chgData name="Menaka Abraham" userId="S::mmuppa@uw.edu::bfce866e-238b-460d-8a60-07eff561a742" providerId="AD" clId="Web-{B35F395E-1603-1442-78B0-D2A05BDD5BF8}" dt="2022-08-30T23:21:14.451" v="23"/>
        <pc:sldMkLst>
          <pc:docMk/>
          <pc:sldMk cId="984787120" sldId="268"/>
        </pc:sldMkLst>
        <pc:spChg chg="mod">
          <ac:chgData name="Menaka Abraham" userId="S::mmuppa@uw.edu::bfce866e-238b-460d-8a60-07eff561a742" providerId="AD" clId="Web-{B35F395E-1603-1442-78B0-D2A05BDD5BF8}" dt="2022-08-30T23:21:14.451" v="23"/>
          <ac:spMkLst>
            <pc:docMk/>
            <pc:sldMk cId="984787120" sldId="268"/>
            <ac:spMk id="2" creationId="{08D6CE30-6466-524F-4B1E-6CF91DBA1966}"/>
          </ac:spMkLst>
        </pc:spChg>
        <pc:spChg chg="del">
          <ac:chgData name="Menaka Abraham" userId="S::mmuppa@uw.edu::bfce866e-238b-460d-8a60-07eff561a742" providerId="AD" clId="Web-{B35F395E-1603-1442-78B0-D2A05BDD5BF8}" dt="2022-08-30T23:21:14.451" v="23"/>
          <ac:spMkLst>
            <pc:docMk/>
            <pc:sldMk cId="984787120" sldId="268"/>
            <ac:spMk id="3" creationId="{802A39D0-8E05-672D-48D1-6EA015EAF668}"/>
          </ac:spMkLst>
        </pc:spChg>
        <pc:spChg chg="add">
          <ac:chgData name="Menaka Abraham" userId="S::mmuppa@uw.edu::bfce866e-238b-460d-8a60-07eff561a742" providerId="AD" clId="Web-{B35F395E-1603-1442-78B0-D2A05BDD5BF8}" dt="2022-08-30T23:21:14.451" v="23"/>
          <ac:spMkLst>
            <pc:docMk/>
            <pc:sldMk cId="984787120" sldId="268"/>
            <ac:spMk id="9" creationId="{9B0F7D69-D93C-4C38-A23D-76E000D691CD}"/>
          </ac:spMkLst>
        </pc:spChg>
        <pc:spChg chg="add">
          <ac:chgData name="Menaka Abraham" userId="S::mmuppa@uw.edu::bfce866e-238b-460d-8a60-07eff561a742" providerId="AD" clId="Web-{B35F395E-1603-1442-78B0-D2A05BDD5BF8}" dt="2022-08-30T23:21:14.451" v="23"/>
          <ac:spMkLst>
            <pc:docMk/>
            <pc:sldMk cId="984787120" sldId="268"/>
            <ac:spMk id="11" creationId="{8CD419D4-EA9D-42D9-BF62-B07F0B7B672B}"/>
          </ac:spMkLst>
        </pc:spChg>
        <pc:spChg chg="add">
          <ac:chgData name="Menaka Abraham" userId="S::mmuppa@uw.edu::bfce866e-238b-460d-8a60-07eff561a742" providerId="AD" clId="Web-{B35F395E-1603-1442-78B0-D2A05BDD5BF8}" dt="2022-08-30T23:21:14.451" v="23"/>
          <ac:spMkLst>
            <pc:docMk/>
            <pc:sldMk cId="984787120" sldId="268"/>
            <ac:spMk id="13" creationId="{1C6FEC9B-9608-4181-A9E5-A1B80E72021C}"/>
          </ac:spMkLst>
        </pc:spChg>
        <pc:spChg chg="add">
          <ac:chgData name="Menaka Abraham" userId="S::mmuppa@uw.edu::bfce866e-238b-460d-8a60-07eff561a742" providerId="AD" clId="Web-{B35F395E-1603-1442-78B0-D2A05BDD5BF8}" dt="2022-08-30T23:21:14.451" v="23"/>
          <ac:spMkLst>
            <pc:docMk/>
            <pc:sldMk cId="984787120" sldId="268"/>
            <ac:spMk id="15" creationId="{AB1564ED-F26F-451D-97D6-A6EC3E83FD55}"/>
          </ac:spMkLst>
        </pc:spChg>
        <pc:spChg chg="add">
          <ac:chgData name="Menaka Abraham" userId="S::mmuppa@uw.edu::bfce866e-238b-460d-8a60-07eff561a742" providerId="AD" clId="Web-{B35F395E-1603-1442-78B0-D2A05BDD5BF8}" dt="2022-08-30T23:21:14.451" v="23"/>
          <ac:spMkLst>
            <pc:docMk/>
            <pc:sldMk cId="984787120" sldId="268"/>
            <ac:spMk id="17" creationId="{0CA184B6-3482-4F43-87F0-BC765DCFD8A8}"/>
          </ac:spMkLst>
        </pc:spChg>
        <pc:spChg chg="add">
          <ac:chgData name="Menaka Abraham" userId="S::mmuppa@uw.edu::bfce866e-238b-460d-8a60-07eff561a742" providerId="AD" clId="Web-{B35F395E-1603-1442-78B0-D2A05BDD5BF8}" dt="2022-08-30T23:21:14.451" v="23"/>
          <ac:spMkLst>
            <pc:docMk/>
            <pc:sldMk cId="984787120" sldId="268"/>
            <ac:spMk id="19" creationId="{6C869923-8380-4244-9548-802C330638A0}"/>
          </ac:spMkLst>
        </pc:spChg>
        <pc:spChg chg="add">
          <ac:chgData name="Menaka Abraham" userId="S::mmuppa@uw.edu::bfce866e-238b-460d-8a60-07eff561a742" providerId="AD" clId="Web-{B35F395E-1603-1442-78B0-D2A05BDD5BF8}" dt="2022-08-30T23:21:14.451" v="23"/>
          <ac:spMkLst>
            <pc:docMk/>
            <pc:sldMk cId="984787120" sldId="268"/>
            <ac:spMk id="21" creationId="{C06255F2-BC67-4DDE-B34E-AC4BA21838CC}"/>
          </ac:spMkLst>
        </pc:spChg>
        <pc:spChg chg="add">
          <ac:chgData name="Menaka Abraham" userId="S::mmuppa@uw.edu::bfce866e-238b-460d-8a60-07eff561a742" providerId="AD" clId="Web-{B35F395E-1603-1442-78B0-D2A05BDD5BF8}" dt="2022-08-30T23:21:14.451" v="23"/>
          <ac:spMkLst>
            <pc:docMk/>
            <pc:sldMk cId="984787120" sldId="268"/>
            <ac:spMk id="23" creationId="{55169443-FCCD-4C0A-8C69-18CD3FA0968D}"/>
          </ac:spMkLst>
        </pc:spChg>
        <pc:spChg chg="add">
          <ac:chgData name="Menaka Abraham" userId="S::mmuppa@uw.edu::bfce866e-238b-460d-8a60-07eff561a742" providerId="AD" clId="Web-{B35F395E-1603-1442-78B0-D2A05BDD5BF8}" dt="2022-08-30T23:21:14.451" v="23"/>
          <ac:spMkLst>
            <pc:docMk/>
            <pc:sldMk cId="984787120" sldId="268"/>
            <ac:spMk id="25" creationId="{E217F32C-75AA-4B97-ADFB-5E2C3C7ECBCF}"/>
          </ac:spMkLst>
        </pc:spChg>
        <pc:spChg chg="add">
          <ac:chgData name="Menaka Abraham" userId="S::mmuppa@uw.edu::bfce866e-238b-460d-8a60-07eff561a742" providerId="AD" clId="Web-{B35F395E-1603-1442-78B0-D2A05BDD5BF8}" dt="2022-08-30T23:21:14.451" v="23"/>
          <ac:spMkLst>
            <pc:docMk/>
            <pc:sldMk cId="984787120" sldId="268"/>
            <ac:spMk id="27" creationId="{4D76AAEA-AF3A-4616-9F99-E9AA131A51F5}"/>
          </ac:spMkLst>
        </pc:spChg>
        <pc:picChg chg="add">
          <ac:chgData name="Menaka Abraham" userId="S::mmuppa@uw.edu::bfce866e-238b-460d-8a60-07eff561a742" providerId="AD" clId="Web-{B35F395E-1603-1442-78B0-D2A05BDD5BF8}" dt="2022-08-30T23:21:14.451" v="23"/>
          <ac:picMkLst>
            <pc:docMk/>
            <pc:sldMk cId="984787120" sldId="268"/>
            <ac:picMk id="5" creationId="{831EC7F4-3E0E-5D61-8995-ADAA0F89AE6D}"/>
          </ac:picMkLst>
        </pc:picChg>
      </pc:sldChg>
      <pc:sldChg chg="modSp del">
        <pc:chgData name="Menaka Abraham" userId="S::mmuppa@uw.edu::bfce866e-238b-460d-8a60-07eff561a742" providerId="AD" clId="Web-{B35F395E-1603-1442-78B0-D2A05BDD5BF8}" dt="2022-08-30T23:44:15.499" v="32"/>
        <pc:sldMkLst>
          <pc:docMk/>
          <pc:sldMk cId="4057537180" sldId="270"/>
        </pc:sldMkLst>
        <pc:graphicFrameChg chg="mod">
          <ac:chgData name="Menaka Abraham" userId="S::mmuppa@uw.edu::bfce866e-238b-460d-8a60-07eff561a742" providerId="AD" clId="Web-{B35F395E-1603-1442-78B0-D2A05BDD5BF8}" dt="2022-08-30T23:32:53.554" v="31" actId="1076"/>
          <ac:graphicFrameMkLst>
            <pc:docMk/>
            <pc:sldMk cId="4057537180" sldId="270"/>
            <ac:graphicFrameMk id="74" creationId="{195B90AA-19B2-7FD8-7ADB-8649AFA386A6}"/>
          </ac:graphicFrameMkLst>
        </pc:graphicFrameChg>
      </pc:sldChg>
    </pc:docChg>
  </pc:docChgLst>
  <pc:docChgLst>
    <pc:chgData name="Menaka Abraham" userId="S::mmuppa@uw.edu::bfce866e-238b-460d-8a60-07eff561a742" providerId="AD" clId="Web-{72AFD8FC-F298-833E-2E35-517FBEF891FD}"/>
    <pc:docChg chg="modSld">
      <pc:chgData name="Menaka Abraham" userId="S::mmuppa@uw.edu::bfce866e-238b-460d-8a60-07eff561a742" providerId="AD" clId="Web-{72AFD8FC-F298-833E-2E35-517FBEF891FD}" dt="2022-09-18T22:20:52.599" v="26" actId="20577"/>
      <pc:docMkLst>
        <pc:docMk/>
      </pc:docMkLst>
      <pc:sldChg chg="addSp delSp modSp">
        <pc:chgData name="Menaka Abraham" userId="S::mmuppa@uw.edu::bfce866e-238b-460d-8a60-07eff561a742" providerId="AD" clId="Web-{72AFD8FC-F298-833E-2E35-517FBEF891FD}" dt="2022-09-18T14:46:18.649" v="9" actId="20577"/>
        <pc:sldMkLst>
          <pc:docMk/>
          <pc:sldMk cId="722840062" sldId="269"/>
        </pc:sldMkLst>
        <pc:spChg chg="mod">
          <ac:chgData name="Menaka Abraham" userId="S::mmuppa@uw.edu::bfce866e-238b-460d-8a60-07eff561a742" providerId="AD" clId="Web-{72AFD8FC-F298-833E-2E35-517FBEF891FD}" dt="2022-09-18T14:45:50.570" v="4" actId="14100"/>
          <ac:spMkLst>
            <pc:docMk/>
            <pc:sldMk cId="722840062" sldId="269"/>
            <ac:spMk id="2" creationId="{08D6CE30-6466-524F-4B1E-6CF91DBA1966}"/>
          </ac:spMkLst>
        </pc:spChg>
        <pc:spChg chg="add del">
          <ac:chgData name="Menaka Abraham" userId="S::mmuppa@uw.edu::bfce866e-238b-460d-8a60-07eff561a742" providerId="AD" clId="Web-{72AFD8FC-F298-833E-2E35-517FBEF891FD}" dt="2022-09-18T14:45:39.195" v="2"/>
          <ac:spMkLst>
            <pc:docMk/>
            <pc:sldMk cId="722840062" sldId="269"/>
            <ac:spMk id="174" creationId="{AC14302F-E955-47D0-A56B-D1D1A6953B51}"/>
          </ac:spMkLst>
        </pc:spChg>
        <pc:spChg chg="add del">
          <ac:chgData name="Menaka Abraham" userId="S::mmuppa@uw.edu::bfce866e-238b-460d-8a60-07eff561a742" providerId="AD" clId="Web-{72AFD8FC-F298-833E-2E35-517FBEF891FD}" dt="2022-09-18T14:45:39.117" v="1"/>
          <ac:spMkLst>
            <pc:docMk/>
            <pc:sldMk cId="722840062" sldId="269"/>
            <ac:spMk id="181" creationId="{40ACA6C3-F2FA-4894-85C1-9FA6051045C5}"/>
          </ac:spMkLst>
        </pc:spChg>
        <pc:spChg chg="add del">
          <ac:chgData name="Menaka Abraham" userId="S::mmuppa@uw.edu::bfce866e-238b-460d-8a60-07eff561a742" providerId="AD" clId="Web-{72AFD8FC-F298-833E-2E35-517FBEF891FD}" dt="2022-09-18T14:45:39.117" v="1"/>
          <ac:spMkLst>
            <pc:docMk/>
            <pc:sldMk cId="722840062" sldId="269"/>
            <ac:spMk id="183" creationId="{76922BA5-6683-4195-97C3-F3D2A0BB16BD}"/>
          </ac:spMkLst>
        </pc:spChg>
        <pc:spChg chg="add del">
          <ac:chgData name="Menaka Abraham" userId="S::mmuppa@uw.edu::bfce866e-238b-460d-8a60-07eff561a742" providerId="AD" clId="Web-{72AFD8FC-F298-833E-2E35-517FBEF891FD}" dt="2022-09-18T14:45:39.117" v="1"/>
          <ac:spMkLst>
            <pc:docMk/>
            <pc:sldMk cId="722840062" sldId="269"/>
            <ac:spMk id="185" creationId="{E59169C9-0DBE-4B66-9C16-22A64324AA6C}"/>
          </ac:spMkLst>
        </pc:spChg>
        <pc:spChg chg="add del">
          <ac:chgData name="Menaka Abraham" userId="S::mmuppa@uw.edu::bfce866e-238b-460d-8a60-07eff561a742" providerId="AD" clId="Web-{72AFD8FC-F298-833E-2E35-517FBEF891FD}" dt="2022-09-18T14:45:39.117" v="1"/>
          <ac:spMkLst>
            <pc:docMk/>
            <pc:sldMk cId="722840062" sldId="269"/>
            <ac:spMk id="187" creationId="{F0457BB4-CED7-4065-8959-D6B51491BBAB}"/>
          </ac:spMkLst>
        </pc:spChg>
        <pc:spChg chg="add">
          <ac:chgData name="Menaka Abraham" userId="S::mmuppa@uw.edu::bfce866e-238b-460d-8a60-07eff561a742" providerId="AD" clId="Web-{72AFD8FC-F298-833E-2E35-517FBEF891FD}" dt="2022-09-18T14:45:39.195" v="2"/>
          <ac:spMkLst>
            <pc:docMk/>
            <pc:sldMk cId="722840062" sldId="269"/>
            <ac:spMk id="189" creationId="{36ACFB69-D148-449E-AC5A-C55AA20A7F7F}"/>
          </ac:spMkLst>
        </pc:spChg>
        <pc:spChg chg="add">
          <ac:chgData name="Menaka Abraham" userId="S::mmuppa@uw.edu::bfce866e-238b-460d-8a60-07eff561a742" providerId="AD" clId="Web-{72AFD8FC-F298-833E-2E35-517FBEF891FD}" dt="2022-09-18T14:45:39.195" v="2"/>
          <ac:spMkLst>
            <pc:docMk/>
            <pc:sldMk cId="722840062" sldId="269"/>
            <ac:spMk id="190" creationId="{47FC6A8B-34F9-40FB-AA2D-E34168F52850}"/>
          </ac:spMkLst>
        </pc:spChg>
        <pc:spChg chg="add">
          <ac:chgData name="Menaka Abraham" userId="S::mmuppa@uw.edu::bfce866e-238b-460d-8a60-07eff561a742" providerId="AD" clId="Web-{72AFD8FC-F298-833E-2E35-517FBEF891FD}" dt="2022-09-18T14:45:39.195" v="2"/>
          <ac:spMkLst>
            <pc:docMk/>
            <pc:sldMk cId="722840062" sldId="269"/>
            <ac:spMk id="191" creationId="{1EC86DB4-572A-4F71-AF8A-2395B4CA779F}"/>
          </ac:spMkLst>
        </pc:spChg>
        <pc:spChg chg="add">
          <ac:chgData name="Menaka Abraham" userId="S::mmuppa@uw.edu::bfce866e-238b-460d-8a60-07eff561a742" providerId="AD" clId="Web-{72AFD8FC-F298-833E-2E35-517FBEF891FD}" dt="2022-09-18T14:45:39.195" v="2"/>
          <ac:spMkLst>
            <pc:docMk/>
            <pc:sldMk cId="722840062" sldId="269"/>
            <ac:spMk id="192" creationId="{71BA53A4-C4B7-4189-9FC1-6350B1AB5DFE}"/>
          </ac:spMkLst>
        </pc:spChg>
        <pc:spChg chg="add">
          <ac:chgData name="Menaka Abraham" userId="S::mmuppa@uw.edu::bfce866e-238b-460d-8a60-07eff561a742" providerId="AD" clId="Web-{72AFD8FC-F298-833E-2E35-517FBEF891FD}" dt="2022-09-18T14:45:39.195" v="2"/>
          <ac:spMkLst>
            <pc:docMk/>
            <pc:sldMk cId="722840062" sldId="269"/>
            <ac:spMk id="193" creationId="{5558AD6E-B070-4640-AA07-87E208983ED8}"/>
          </ac:spMkLst>
        </pc:spChg>
        <pc:grpChg chg="add del">
          <ac:chgData name="Menaka Abraham" userId="S::mmuppa@uw.edu::bfce866e-238b-460d-8a60-07eff561a742" providerId="AD" clId="Web-{72AFD8FC-F298-833E-2E35-517FBEF891FD}" dt="2022-09-18T14:45:39.195" v="2"/>
          <ac:grpSpMkLst>
            <pc:docMk/>
            <pc:sldMk cId="722840062" sldId="269"/>
            <ac:grpSpMk id="175" creationId="{DC310F6C-D8CB-4984-9F9B-BA18C171928E}"/>
          </ac:grpSpMkLst>
        </pc:grpChg>
        <pc:graphicFrameChg chg="mod modGraphic">
          <ac:chgData name="Menaka Abraham" userId="S::mmuppa@uw.edu::bfce866e-238b-460d-8a60-07eff561a742" providerId="AD" clId="Web-{72AFD8FC-F298-833E-2E35-517FBEF891FD}" dt="2022-09-18T14:46:18.649" v="9" actId="20577"/>
          <ac:graphicFrameMkLst>
            <pc:docMk/>
            <pc:sldMk cId="722840062" sldId="269"/>
            <ac:graphicFrameMk id="74" creationId="{195B90AA-19B2-7FD8-7ADB-8649AFA386A6}"/>
          </ac:graphicFrameMkLst>
        </pc:graphicFrameChg>
      </pc:sldChg>
      <pc:sldChg chg="modSp">
        <pc:chgData name="Menaka Abraham" userId="S::mmuppa@uw.edu::bfce866e-238b-460d-8a60-07eff561a742" providerId="AD" clId="Web-{72AFD8FC-F298-833E-2E35-517FBEF891FD}" dt="2022-09-18T22:20:52.599" v="26" actId="20577"/>
        <pc:sldMkLst>
          <pc:docMk/>
          <pc:sldMk cId="993479717" sldId="277"/>
        </pc:sldMkLst>
        <pc:spChg chg="mod">
          <ac:chgData name="Menaka Abraham" userId="S::mmuppa@uw.edu::bfce866e-238b-460d-8a60-07eff561a742" providerId="AD" clId="Web-{72AFD8FC-F298-833E-2E35-517FBEF891FD}" dt="2022-09-18T22:20:52.599" v="26" actId="20577"/>
          <ac:spMkLst>
            <pc:docMk/>
            <pc:sldMk cId="993479717" sldId="277"/>
            <ac:spMk id="3" creationId="{2B718168-1FD9-541B-2423-1CAF720B588B}"/>
          </ac:spMkLst>
        </pc:spChg>
      </pc:sldChg>
      <pc:sldChg chg="modSp">
        <pc:chgData name="Menaka Abraham" userId="S::mmuppa@uw.edu::bfce866e-238b-460d-8a60-07eff561a742" providerId="AD" clId="Web-{72AFD8FC-F298-833E-2E35-517FBEF891FD}" dt="2022-09-18T22:20:28.692" v="25" actId="20577"/>
        <pc:sldMkLst>
          <pc:docMk/>
          <pc:sldMk cId="1077661694" sldId="278"/>
        </pc:sldMkLst>
        <pc:spChg chg="mod">
          <ac:chgData name="Menaka Abraham" userId="S::mmuppa@uw.edu::bfce866e-238b-460d-8a60-07eff561a742" providerId="AD" clId="Web-{72AFD8FC-F298-833E-2E35-517FBEF891FD}" dt="2022-09-18T22:10:40.368" v="23" actId="20577"/>
          <ac:spMkLst>
            <pc:docMk/>
            <pc:sldMk cId="1077661694" sldId="278"/>
            <ac:spMk id="2" creationId="{941FA64B-CD11-CD13-271A-940D08BC0DD6}"/>
          </ac:spMkLst>
        </pc:spChg>
        <pc:spChg chg="mod">
          <ac:chgData name="Menaka Abraham" userId="S::mmuppa@uw.edu::bfce866e-238b-460d-8a60-07eff561a742" providerId="AD" clId="Web-{72AFD8FC-F298-833E-2E35-517FBEF891FD}" dt="2022-09-18T22:20:28.692" v="25" actId="20577"/>
          <ac:spMkLst>
            <pc:docMk/>
            <pc:sldMk cId="1077661694" sldId="278"/>
            <ac:spMk id="3" creationId="{2B718168-1FD9-541B-2423-1CAF720B588B}"/>
          </ac:spMkLst>
        </pc:spChg>
      </pc:sldChg>
    </pc:docChg>
  </pc:docChgLst>
</pc:chgInfo>
</file>

<file path=ppt/comments/modernComment_102_CF79C9B6.xml><?xml version="1.0" encoding="utf-8"?>
<p188:cmLst xmlns:a="http://schemas.openxmlformats.org/drawingml/2006/main" xmlns:r="http://schemas.openxmlformats.org/officeDocument/2006/relationships" xmlns:p188="http://schemas.microsoft.com/office/powerpoint/2018/8/main">
  <p188:cm id="{9D528D35-03E3-4A2F-9C1B-E85AD3126D5B}" authorId="{D87C13EE-BF6C-CE1E-A334-34154E104678}" status="resolved" created="2022-09-13T20:40:49.928" complete="100000">
    <ac:txMkLst xmlns:ac="http://schemas.microsoft.com/office/drawing/2013/main/command">
      <pc:docMk xmlns:pc="http://schemas.microsoft.com/office/powerpoint/2013/main/command"/>
      <pc:sldMk xmlns:pc="http://schemas.microsoft.com/office/powerpoint/2013/main/command" cId="3480865206" sldId="258"/>
      <ac:spMk id="3" creationId="{802A39D0-8E05-672D-48D1-6EA015EAF668}"/>
      <ac:txMk cp="103">
        <ac:context len="221" hash="4098983026"/>
      </ac:txMk>
    </ac:txMkLst>
    <p188:pos x="1443317" y="1228164"/>
    <p188:replyLst>
      <p188:reply id="{8863E0C7-4283-4D95-ADAB-FB6B987F3EC1}" authorId="{AABF02F6-62E1-B8C7-8D06-BB7536DD7D22}" created="2022-09-14T00:18:04.524">
        <p188:txBody>
          <a:bodyPr/>
          <a:lstStyle/>
          <a:p>
            <a:r>
              <a:rPr lang="en-US"/>
              <a:t>Thank you</a:t>
            </a:r>
          </a:p>
        </p188:txBody>
      </p188:reply>
    </p188:replyLst>
    <p188:txBody>
      <a:bodyPr/>
      <a:lstStyle/>
      <a:p>
        <a:r>
          <a:rPr lang="en-US"/>
          <a:t>Economics and Policy Analysis?</a:t>
        </a:r>
      </a:p>
    </p188:txBody>
  </p188:cm>
</p188:cmLst>
</file>

<file path=ppt/comments/modernComment_113_9EF406C3.xml><?xml version="1.0" encoding="utf-8"?>
<p188:cmLst xmlns:a="http://schemas.openxmlformats.org/drawingml/2006/main" xmlns:r="http://schemas.openxmlformats.org/officeDocument/2006/relationships" xmlns:p188="http://schemas.microsoft.com/office/powerpoint/2018/8/main">
  <p188:cm id="{37E93A19-0FDA-4644-9C04-BD45B917DE9F}" authorId="{AABF02F6-62E1-B8C7-8D06-BB7536DD7D22}" status="resolved" created="2022-09-14T00:31:46.691" complete="100000">
    <pc:sldMkLst xmlns:pc="http://schemas.microsoft.com/office/powerpoint/2013/main/command">
      <pc:docMk/>
      <pc:sldMk cId="2666792643" sldId="275"/>
    </pc:sldMkLst>
    <p188:txBody>
      <a:bodyPr/>
      <a:lstStyle/>
      <a:p>
        <a:r>
          <a:rPr lang="en-US"/>
          <a:t>[@Julie E. Masura] - Do you have those certificates in SIAS still? Can you double check?</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37B081-D047-4A1B-BF1A-54B480940D8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12C65E4-0600-43D6-9E84-97E17A20247B}">
      <dgm:prSet/>
      <dgm:spPr/>
      <dgm:t>
        <a:bodyPr/>
        <a:lstStyle/>
        <a:p>
          <a:pPr>
            <a:defRPr cap="all"/>
          </a:pPr>
          <a:r>
            <a:rPr lang="en-US" dirty="0"/>
            <a:t>Focused on growth</a:t>
          </a:r>
        </a:p>
      </dgm:t>
    </dgm:pt>
    <dgm:pt modelId="{DB7A9566-1422-4FCE-8817-96104C8DD257}" type="parTrans" cxnId="{02C887E3-5FE5-468A-B95A-485844657B5C}">
      <dgm:prSet/>
      <dgm:spPr/>
      <dgm:t>
        <a:bodyPr/>
        <a:lstStyle/>
        <a:p>
          <a:endParaRPr lang="en-US"/>
        </a:p>
      </dgm:t>
    </dgm:pt>
    <dgm:pt modelId="{EE81D2CB-EDC4-4A66-8F5E-F4671CF3EAB0}" type="sibTrans" cxnId="{02C887E3-5FE5-468A-B95A-485844657B5C}">
      <dgm:prSet/>
      <dgm:spPr/>
      <dgm:t>
        <a:bodyPr/>
        <a:lstStyle/>
        <a:p>
          <a:endParaRPr lang="en-US"/>
        </a:p>
      </dgm:t>
    </dgm:pt>
    <dgm:pt modelId="{13101B5B-7A20-4B1A-8223-9EC616A4AFC6}">
      <dgm:prSet/>
      <dgm:spPr/>
      <dgm:t>
        <a:bodyPr/>
        <a:lstStyle/>
        <a:p>
          <a:pPr rtl="0">
            <a:defRPr cap="all"/>
          </a:pPr>
          <a:r>
            <a:rPr lang="en-US" dirty="0"/>
            <a:t>Policy and process </a:t>
          </a:r>
          <a:r>
            <a:rPr lang="en-US" dirty="0">
              <a:latin typeface="Meiryo"/>
            </a:rPr>
            <a:t>were created</a:t>
          </a:r>
          <a:r>
            <a:rPr lang="en-US" dirty="0"/>
            <a:t> by Executive Council</a:t>
          </a:r>
          <a:r>
            <a:rPr lang="en-US" dirty="0">
              <a:latin typeface="Meiryo"/>
            </a:rPr>
            <a:t> of the faculty assembly</a:t>
          </a:r>
          <a:endParaRPr lang="en-US" dirty="0"/>
        </a:p>
      </dgm:t>
    </dgm:pt>
    <dgm:pt modelId="{9822E079-6F66-4B93-ABC8-3DFA357B3E23}" type="parTrans" cxnId="{EEF364D9-AD1A-45DD-BC48-29EF57D55AD8}">
      <dgm:prSet/>
      <dgm:spPr/>
      <dgm:t>
        <a:bodyPr/>
        <a:lstStyle/>
        <a:p>
          <a:endParaRPr lang="en-US"/>
        </a:p>
      </dgm:t>
    </dgm:pt>
    <dgm:pt modelId="{23B9E34C-DF8E-4F63-B823-EB8366E808D3}" type="sibTrans" cxnId="{EEF364D9-AD1A-45DD-BC48-29EF57D55AD8}">
      <dgm:prSet/>
      <dgm:spPr/>
      <dgm:t>
        <a:bodyPr/>
        <a:lstStyle/>
        <a:p>
          <a:endParaRPr lang="en-US"/>
        </a:p>
      </dgm:t>
    </dgm:pt>
    <dgm:pt modelId="{E65894D0-D25B-40B4-AF06-F4A83F5F1676}">
      <dgm:prSet/>
      <dgm:spPr/>
      <dgm:t>
        <a:bodyPr/>
        <a:lstStyle/>
        <a:p>
          <a:pPr rtl="0">
            <a:defRPr cap="all"/>
          </a:pPr>
          <a:r>
            <a:rPr lang="en-US" dirty="0">
              <a:latin typeface="Meiryo"/>
            </a:rPr>
            <a:t> Academic Planning and Curriculum Committee (APCC)</a:t>
          </a:r>
          <a:r>
            <a:rPr lang="en-US" dirty="0"/>
            <a:t> prioritized and reviewed program proposals</a:t>
          </a:r>
        </a:p>
      </dgm:t>
    </dgm:pt>
    <dgm:pt modelId="{2B430039-D22A-4441-8220-92EC54DDC53B}" type="parTrans" cxnId="{6B9290D7-55C0-4147-ACBA-63E7B0F06204}">
      <dgm:prSet/>
      <dgm:spPr/>
      <dgm:t>
        <a:bodyPr/>
        <a:lstStyle/>
        <a:p>
          <a:endParaRPr lang="en-US"/>
        </a:p>
      </dgm:t>
    </dgm:pt>
    <dgm:pt modelId="{730AD793-8033-4652-B33D-38092E7F9771}" type="sibTrans" cxnId="{6B9290D7-55C0-4147-ACBA-63E7B0F06204}">
      <dgm:prSet/>
      <dgm:spPr/>
      <dgm:t>
        <a:bodyPr/>
        <a:lstStyle/>
        <a:p>
          <a:endParaRPr lang="en-US"/>
        </a:p>
      </dgm:t>
    </dgm:pt>
    <dgm:pt modelId="{A5295CA8-E8A6-4470-87CA-B09926431FDF}">
      <dgm:prSet/>
      <dgm:spPr/>
      <dgm:t>
        <a:bodyPr/>
        <a:lstStyle/>
        <a:p>
          <a:pPr rtl="0">
            <a:defRPr cap="all"/>
          </a:pPr>
          <a:r>
            <a:rPr lang="en-US" dirty="0"/>
            <a:t>Minors and Certificates </a:t>
          </a:r>
          <a:r>
            <a:rPr lang="en-US" dirty="0">
              <a:latin typeface="Meiryo"/>
            </a:rPr>
            <a:t>were not</a:t>
          </a:r>
          <a:r>
            <a:rPr lang="en-US" dirty="0"/>
            <a:t> part of the process</a:t>
          </a:r>
        </a:p>
      </dgm:t>
    </dgm:pt>
    <dgm:pt modelId="{055B861F-6C9A-406B-AD19-1C1D5702918C}" type="parTrans" cxnId="{4D7A419C-0AD4-4BDF-BFB2-9A6FC6E6FEB2}">
      <dgm:prSet/>
      <dgm:spPr/>
      <dgm:t>
        <a:bodyPr/>
        <a:lstStyle/>
        <a:p>
          <a:endParaRPr lang="en-US"/>
        </a:p>
      </dgm:t>
    </dgm:pt>
    <dgm:pt modelId="{4DA5AF80-DE8B-470F-8566-17A66A46045D}" type="sibTrans" cxnId="{4D7A419C-0AD4-4BDF-BFB2-9A6FC6E6FEB2}">
      <dgm:prSet/>
      <dgm:spPr/>
      <dgm:t>
        <a:bodyPr/>
        <a:lstStyle/>
        <a:p>
          <a:endParaRPr lang="en-US"/>
        </a:p>
      </dgm:t>
    </dgm:pt>
    <dgm:pt modelId="{ED2491D7-91F5-4226-AF29-1550CD50CE23}" type="pres">
      <dgm:prSet presAssocID="{5337B081-D047-4A1B-BF1A-54B480940D82}" presName="root" presStyleCnt="0">
        <dgm:presLayoutVars>
          <dgm:dir/>
          <dgm:resizeHandles val="exact"/>
        </dgm:presLayoutVars>
      </dgm:prSet>
      <dgm:spPr/>
    </dgm:pt>
    <dgm:pt modelId="{ED409B13-5B7E-4121-8D29-8BF8FA8B369C}" type="pres">
      <dgm:prSet presAssocID="{512C65E4-0600-43D6-9E84-97E17A20247B}" presName="compNode" presStyleCnt="0"/>
      <dgm:spPr/>
    </dgm:pt>
    <dgm:pt modelId="{39272A8A-8D13-4030-9EB3-38314685B455}" type="pres">
      <dgm:prSet presAssocID="{512C65E4-0600-43D6-9E84-97E17A20247B}" presName="iconBgRect" presStyleLbl="bgShp" presStyleIdx="0" presStyleCnt="4"/>
      <dgm:spPr>
        <a:prstGeom prst="round2DiagRect">
          <a:avLst>
            <a:gd name="adj1" fmla="val 29727"/>
            <a:gd name="adj2" fmla="val 0"/>
          </a:avLst>
        </a:prstGeom>
      </dgm:spPr>
    </dgm:pt>
    <dgm:pt modelId="{D7F0453D-32FB-4C48-A09D-A384DE8812C1}" type="pres">
      <dgm:prSet presAssocID="{512C65E4-0600-43D6-9E84-97E17A2024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9B5843FE-532B-4658-8A40-374DCBC06677}" type="pres">
      <dgm:prSet presAssocID="{512C65E4-0600-43D6-9E84-97E17A20247B}" presName="spaceRect" presStyleCnt="0"/>
      <dgm:spPr/>
    </dgm:pt>
    <dgm:pt modelId="{A75184D9-2B76-4463-B589-9B9A8CDD0D4D}" type="pres">
      <dgm:prSet presAssocID="{512C65E4-0600-43D6-9E84-97E17A20247B}" presName="textRect" presStyleLbl="revTx" presStyleIdx="0" presStyleCnt="4">
        <dgm:presLayoutVars>
          <dgm:chMax val="1"/>
          <dgm:chPref val="1"/>
        </dgm:presLayoutVars>
      </dgm:prSet>
      <dgm:spPr/>
    </dgm:pt>
    <dgm:pt modelId="{09D3BA76-FE62-4A46-A70C-753402AC3E30}" type="pres">
      <dgm:prSet presAssocID="{EE81D2CB-EDC4-4A66-8F5E-F4671CF3EAB0}" presName="sibTrans" presStyleCnt="0"/>
      <dgm:spPr/>
    </dgm:pt>
    <dgm:pt modelId="{21F14088-94B8-4AB3-9006-562A16C4D533}" type="pres">
      <dgm:prSet presAssocID="{13101B5B-7A20-4B1A-8223-9EC616A4AFC6}" presName="compNode" presStyleCnt="0"/>
      <dgm:spPr/>
    </dgm:pt>
    <dgm:pt modelId="{0D0D4480-33AA-4DA0-9880-96090B7C00D2}" type="pres">
      <dgm:prSet presAssocID="{13101B5B-7A20-4B1A-8223-9EC616A4AFC6}" presName="iconBgRect" presStyleLbl="bgShp" presStyleIdx="1" presStyleCnt="4"/>
      <dgm:spPr>
        <a:prstGeom prst="round2DiagRect">
          <a:avLst>
            <a:gd name="adj1" fmla="val 29727"/>
            <a:gd name="adj2" fmla="val 0"/>
          </a:avLst>
        </a:prstGeom>
      </dgm:spPr>
    </dgm:pt>
    <dgm:pt modelId="{A0EEF898-10C6-4884-89C4-82A112B80776}" type="pres">
      <dgm:prSet presAssocID="{13101B5B-7A20-4B1A-8223-9EC616A4AFC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EE4CEB40-F44A-4EF6-AA76-88624BC2B988}" type="pres">
      <dgm:prSet presAssocID="{13101B5B-7A20-4B1A-8223-9EC616A4AFC6}" presName="spaceRect" presStyleCnt="0"/>
      <dgm:spPr/>
    </dgm:pt>
    <dgm:pt modelId="{A9117924-AFC7-481D-8BC2-45CFC84FE171}" type="pres">
      <dgm:prSet presAssocID="{13101B5B-7A20-4B1A-8223-9EC616A4AFC6}" presName="textRect" presStyleLbl="revTx" presStyleIdx="1" presStyleCnt="4">
        <dgm:presLayoutVars>
          <dgm:chMax val="1"/>
          <dgm:chPref val="1"/>
        </dgm:presLayoutVars>
      </dgm:prSet>
      <dgm:spPr/>
    </dgm:pt>
    <dgm:pt modelId="{0329B8DA-DBDB-4283-8785-1688715FC390}" type="pres">
      <dgm:prSet presAssocID="{23B9E34C-DF8E-4F63-B823-EB8366E808D3}" presName="sibTrans" presStyleCnt="0"/>
      <dgm:spPr/>
    </dgm:pt>
    <dgm:pt modelId="{3C47B126-7DD2-4ADE-BE1C-9B0611532BDA}" type="pres">
      <dgm:prSet presAssocID="{E65894D0-D25B-40B4-AF06-F4A83F5F1676}" presName="compNode" presStyleCnt="0"/>
      <dgm:spPr/>
    </dgm:pt>
    <dgm:pt modelId="{43D6FD81-BDB7-4255-A5F7-F0C3E9110CBB}" type="pres">
      <dgm:prSet presAssocID="{E65894D0-D25B-40B4-AF06-F4A83F5F1676}" presName="iconBgRect" presStyleLbl="bgShp" presStyleIdx="2" presStyleCnt="4"/>
      <dgm:spPr>
        <a:prstGeom prst="round2DiagRect">
          <a:avLst>
            <a:gd name="adj1" fmla="val 29727"/>
            <a:gd name="adj2" fmla="val 0"/>
          </a:avLst>
        </a:prstGeom>
      </dgm:spPr>
    </dgm:pt>
    <dgm:pt modelId="{B1C73BA4-24F9-47BD-901B-3F85904C75C8}" type="pres">
      <dgm:prSet presAssocID="{E65894D0-D25B-40B4-AF06-F4A83F5F167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88E1405-899F-4C5A-9AEC-60BDAA0AC760}" type="pres">
      <dgm:prSet presAssocID="{E65894D0-D25B-40B4-AF06-F4A83F5F1676}" presName="spaceRect" presStyleCnt="0"/>
      <dgm:spPr/>
    </dgm:pt>
    <dgm:pt modelId="{243D654D-E0A7-4CA7-BC47-566BF86C9637}" type="pres">
      <dgm:prSet presAssocID="{E65894D0-D25B-40B4-AF06-F4A83F5F1676}" presName="textRect" presStyleLbl="revTx" presStyleIdx="2" presStyleCnt="4">
        <dgm:presLayoutVars>
          <dgm:chMax val="1"/>
          <dgm:chPref val="1"/>
        </dgm:presLayoutVars>
      </dgm:prSet>
      <dgm:spPr/>
    </dgm:pt>
    <dgm:pt modelId="{EA51C7CC-98C4-436B-B372-D205BE1E71ED}" type="pres">
      <dgm:prSet presAssocID="{730AD793-8033-4652-B33D-38092E7F9771}" presName="sibTrans" presStyleCnt="0"/>
      <dgm:spPr/>
    </dgm:pt>
    <dgm:pt modelId="{894E7683-DEA6-4402-A244-0214D6C95CC6}" type="pres">
      <dgm:prSet presAssocID="{A5295CA8-E8A6-4470-87CA-B09926431FDF}" presName="compNode" presStyleCnt="0"/>
      <dgm:spPr/>
    </dgm:pt>
    <dgm:pt modelId="{56D52C07-671A-44F3-8426-5DFF7D9C735C}" type="pres">
      <dgm:prSet presAssocID="{A5295CA8-E8A6-4470-87CA-B09926431FDF}" presName="iconBgRect" presStyleLbl="bgShp" presStyleIdx="3" presStyleCnt="4"/>
      <dgm:spPr>
        <a:prstGeom prst="round2DiagRect">
          <a:avLst>
            <a:gd name="adj1" fmla="val 29727"/>
            <a:gd name="adj2" fmla="val 0"/>
          </a:avLst>
        </a:prstGeom>
      </dgm:spPr>
    </dgm:pt>
    <dgm:pt modelId="{0655B43B-FE39-4E02-A636-615788781104}" type="pres">
      <dgm:prSet presAssocID="{A5295CA8-E8A6-4470-87CA-B09926431FD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a:ext>
      </dgm:extLst>
    </dgm:pt>
    <dgm:pt modelId="{C31C5807-6777-4647-B1D0-B7AC6B897F44}" type="pres">
      <dgm:prSet presAssocID="{A5295CA8-E8A6-4470-87CA-B09926431FDF}" presName="spaceRect" presStyleCnt="0"/>
      <dgm:spPr/>
    </dgm:pt>
    <dgm:pt modelId="{C7E9DBB1-1EE7-4A65-956A-8E415228719B}" type="pres">
      <dgm:prSet presAssocID="{A5295CA8-E8A6-4470-87CA-B09926431FDF}" presName="textRect" presStyleLbl="revTx" presStyleIdx="3" presStyleCnt="4">
        <dgm:presLayoutVars>
          <dgm:chMax val="1"/>
          <dgm:chPref val="1"/>
        </dgm:presLayoutVars>
      </dgm:prSet>
      <dgm:spPr/>
    </dgm:pt>
  </dgm:ptLst>
  <dgm:cxnLst>
    <dgm:cxn modelId="{EEC50315-EF0B-4262-95EF-8C504EBFF5A2}" type="presOf" srcId="{A5295CA8-E8A6-4470-87CA-B09926431FDF}" destId="{C7E9DBB1-1EE7-4A65-956A-8E415228719B}" srcOrd="0" destOrd="0" presId="urn:microsoft.com/office/officeart/2018/5/layout/IconLeafLabelList"/>
    <dgm:cxn modelId="{A5909125-E35A-4156-A582-CDF51042A01F}" type="presOf" srcId="{13101B5B-7A20-4B1A-8223-9EC616A4AFC6}" destId="{A9117924-AFC7-481D-8BC2-45CFC84FE171}" srcOrd="0" destOrd="0" presId="urn:microsoft.com/office/officeart/2018/5/layout/IconLeafLabelList"/>
    <dgm:cxn modelId="{6C031A2E-1088-4D46-BD23-7F470A966D21}" type="presOf" srcId="{512C65E4-0600-43D6-9E84-97E17A20247B}" destId="{A75184D9-2B76-4463-B589-9B9A8CDD0D4D}" srcOrd="0" destOrd="0" presId="urn:microsoft.com/office/officeart/2018/5/layout/IconLeafLabelList"/>
    <dgm:cxn modelId="{21E0FF44-A2B9-4C69-ACA8-F3C669AA5396}" type="presOf" srcId="{E65894D0-D25B-40B4-AF06-F4A83F5F1676}" destId="{243D654D-E0A7-4CA7-BC47-566BF86C9637}" srcOrd="0" destOrd="0" presId="urn:microsoft.com/office/officeart/2018/5/layout/IconLeafLabelList"/>
    <dgm:cxn modelId="{DB9DE192-5056-4B44-94C4-1AC4CE5C6857}" type="presOf" srcId="{5337B081-D047-4A1B-BF1A-54B480940D82}" destId="{ED2491D7-91F5-4226-AF29-1550CD50CE23}" srcOrd="0" destOrd="0" presId="urn:microsoft.com/office/officeart/2018/5/layout/IconLeafLabelList"/>
    <dgm:cxn modelId="{4D7A419C-0AD4-4BDF-BFB2-9A6FC6E6FEB2}" srcId="{5337B081-D047-4A1B-BF1A-54B480940D82}" destId="{A5295CA8-E8A6-4470-87CA-B09926431FDF}" srcOrd="3" destOrd="0" parTransId="{055B861F-6C9A-406B-AD19-1C1D5702918C}" sibTransId="{4DA5AF80-DE8B-470F-8566-17A66A46045D}"/>
    <dgm:cxn modelId="{6B9290D7-55C0-4147-ACBA-63E7B0F06204}" srcId="{5337B081-D047-4A1B-BF1A-54B480940D82}" destId="{E65894D0-D25B-40B4-AF06-F4A83F5F1676}" srcOrd="2" destOrd="0" parTransId="{2B430039-D22A-4441-8220-92EC54DDC53B}" sibTransId="{730AD793-8033-4652-B33D-38092E7F9771}"/>
    <dgm:cxn modelId="{EEF364D9-AD1A-45DD-BC48-29EF57D55AD8}" srcId="{5337B081-D047-4A1B-BF1A-54B480940D82}" destId="{13101B5B-7A20-4B1A-8223-9EC616A4AFC6}" srcOrd="1" destOrd="0" parTransId="{9822E079-6F66-4B93-ABC8-3DFA357B3E23}" sibTransId="{23B9E34C-DF8E-4F63-B823-EB8366E808D3}"/>
    <dgm:cxn modelId="{02C887E3-5FE5-468A-B95A-485844657B5C}" srcId="{5337B081-D047-4A1B-BF1A-54B480940D82}" destId="{512C65E4-0600-43D6-9E84-97E17A20247B}" srcOrd="0" destOrd="0" parTransId="{DB7A9566-1422-4FCE-8817-96104C8DD257}" sibTransId="{EE81D2CB-EDC4-4A66-8F5E-F4671CF3EAB0}"/>
    <dgm:cxn modelId="{CC5A2BC3-7993-4C23-A6BC-7CCD66DB159D}" type="presParOf" srcId="{ED2491D7-91F5-4226-AF29-1550CD50CE23}" destId="{ED409B13-5B7E-4121-8D29-8BF8FA8B369C}" srcOrd="0" destOrd="0" presId="urn:microsoft.com/office/officeart/2018/5/layout/IconLeafLabelList"/>
    <dgm:cxn modelId="{6751E195-1437-4ABF-96AF-1ACFCC7077EB}" type="presParOf" srcId="{ED409B13-5B7E-4121-8D29-8BF8FA8B369C}" destId="{39272A8A-8D13-4030-9EB3-38314685B455}" srcOrd="0" destOrd="0" presId="urn:microsoft.com/office/officeart/2018/5/layout/IconLeafLabelList"/>
    <dgm:cxn modelId="{6F760BEA-209B-4871-ADF9-84EBBF8996D2}" type="presParOf" srcId="{ED409B13-5B7E-4121-8D29-8BF8FA8B369C}" destId="{D7F0453D-32FB-4C48-A09D-A384DE8812C1}" srcOrd="1" destOrd="0" presId="urn:microsoft.com/office/officeart/2018/5/layout/IconLeafLabelList"/>
    <dgm:cxn modelId="{E56409BD-ECB9-4480-9573-2EE44ADD2C3C}" type="presParOf" srcId="{ED409B13-5B7E-4121-8D29-8BF8FA8B369C}" destId="{9B5843FE-532B-4658-8A40-374DCBC06677}" srcOrd="2" destOrd="0" presId="urn:microsoft.com/office/officeart/2018/5/layout/IconLeafLabelList"/>
    <dgm:cxn modelId="{20CEA7A7-8B21-47E4-8686-4464CE26C183}" type="presParOf" srcId="{ED409B13-5B7E-4121-8D29-8BF8FA8B369C}" destId="{A75184D9-2B76-4463-B589-9B9A8CDD0D4D}" srcOrd="3" destOrd="0" presId="urn:microsoft.com/office/officeart/2018/5/layout/IconLeafLabelList"/>
    <dgm:cxn modelId="{C29EEB04-465C-4EFB-88D4-C19DAD1B02CB}" type="presParOf" srcId="{ED2491D7-91F5-4226-AF29-1550CD50CE23}" destId="{09D3BA76-FE62-4A46-A70C-753402AC3E30}" srcOrd="1" destOrd="0" presId="urn:microsoft.com/office/officeart/2018/5/layout/IconLeafLabelList"/>
    <dgm:cxn modelId="{5BA92666-5E30-46EA-AB0A-D652A9AF300E}" type="presParOf" srcId="{ED2491D7-91F5-4226-AF29-1550CD50CE23}" destId="{21F14088-94B8-4AB3-9006-562A16C4D533}" srcOrd="2" destOrd="0" presId="urn:microsoft.com/office/officeart/2018/5/layout/IconLeafLabelList"/>
    <dgm:cxn modelId="{322AA86D-62BF-44EE-91ED-C8B4AD18E480}" type="presParOf" srcId="{21F14088-94B8-4AB3-9006-562A16C4D533}" destId="{0D0D4480-33AA-4DA0-9880-96090B7C00D2}" srcOrd="0" destOrd="0" presId="urn:microsoft.com/office/officeart/2018/5/layout/IconLeafLabelList"/>
    <dgm:cxn modelId="{C8727A68-7C81-4C19-A6C3-73D0F2C4A62F}" type="presParOf" srcId="{21F14088-94B8-4AB3-9006-562A16C4D533}" destId="{A0EEF898-10C6-4884-89C4-82A112B80776}" srcOrd="1" destOrd="0" presId="urn:microsoft.com/office/officeart/2018/5/layout/IconLeafLabelList"/>
    <dgm:cxn modelId="{A97AC43B-F426-457E-9C98-58A552A14344}" type="presParOf" srcId="{21F14088-94B8-4AB3-9006-562A16C4D533}" destId="{EE4CEB40-F44A-4EF6-AA76-88624BC2B988}" srcOrd="2" destOrd="0" presId="urn:microsoft.com/office/officeart/2018/5/layout/IconLeafLabelList"/>
    <dgm:cxn modelId="{72F375CE-D4BA-4E9F-AB9A-3224FBCEEA7C}" type="presParOf" srcId="{21F14088-94B8-4AB3-9006-562A16C4D533}" destId="{A9117924-AFC7-481D-8BC2-45CFC84FE171}" srcOrd="3" destOrd="0" presId="urn:microsoft.com/office/officeart/2018/5/layout/IconLeafLabelList"/>
    <dgm:cxn modelId="{C8BC859B-9D57-45EC-8E35-63B6A39F7F8B}" type="presParOf" srcId="{ED2491D7-91F5-4226-AF29-1550CD50CE23}" destId="{0329B8DA-DBDB-4283-8785-1688715FC390}" srcOrd="3" destOrd="0" presId="urn:microsoft.com/office/officeart/2018/5/layout/IconLeafLabelList"/>
    <dgm:cxn modelId="{A5F20F72-DFA0-41DF-93F1-5ACAAF68581D}" type="presParOf" srcId="{ED2491D7-91F5-4226-AF29-1550CD50CE23}" destId="{3C47B126-7DD2-4ADE-BE1C-9B0611532BDA}" srcOrd="4" destOrd="0" presId="urn:microsoft.com/office/officeart/2018/5/layout/IconLeafLabelList"/>
    <dgm:cxn modelId="{0BA1F30D-DCD0-4176-80D5-7C6779AF4594}" type="presParOf" srcId="{3C47B126-7DD2-4ADE-BE1C-9B0611532BDA}" destId="{43D6FD81-BDB7-4255-A5F7-F0C3E9110CBB}" srcOrd="0" destOrd="0" presId="urn:microsoft.com/office/officeart/2018/5/layout/IconLeafLabelList"/>
    <dgm:cxn modelId="{16DEC4F4-DAF0-497A-9805-18AB8036D996}" type="presParOf" srcId="{3C47B126-7DD2-4ADE-BE1C-9B0611532BDA}" destId="{B1C73BA4-24F9-47BD-901B-3F85904C75C8}" srcOrd="1" destOrd="0" presId="urn:microsoft.com/office/officeart/2018/5/layout/IconLeafLabelList"/>
    <dgm:cxn modelId="{AE612EA4-1AB4-44DE-88BF-E69C8C8647A9}" type="presParOf" srcId="{3C47B126-7DD2-4ADE-BE1C-9B0611532BDA}" destId="{E88E1405-899F-4C5A-9AEC-60BDAA0AC760}" srcOrd="2" destOrd="0" presId="urn:microsoft.com/office/officeart/2018/5/layout/IconLeafLabelList"/>
    <dgm:cxn modelId="{E7AE868B-CEBB-45CF-B8C1-2F3637B1405E}" type="presParOf" srcId="{3C47B126-7DD2-4ADE-BE1C-9B0611532BDA}" destId="{243D654D-E0A7-4CA7-BC47-566BF86C9637}" srcOrd="3" destOrd="0" presId="urn:microsoft.com/office/officeart/2018/5/layout/IconLeafLabelList"/>
    <dgm:cxn modelId="{88EFA89F-FC81-4162-9D07-EA7169052E0D}" type="presParOf" srcId="{ED2491D7-91F5-4226-AF29-1550CD50CE23}" destId="{EA51C7CC-98C4-436B-B372-D205BE1E71ED}" srcOrd="5" destOrd="0" presId="urn:microsoft.com/office/officeart/2018/5/layout/IconLeafLabelList"/>
    <dgm:cxn modelId="{47AFAFE8-3200-4A04-AFBE-4AE7AC5D0AE5}" type="presParOf" srcId="{ED2491D7-91F5-4226-AF29-1550CD50CE23}" destId="{894E7683-DEA6-4402-A244-0214D6C95CC6}" srcOrd="6" destOrd="0" presId="urn:microsoft.com/office/officeart/2018/5/layout/IconLeafLabelList"/>
    <dgm:cxn modelId="{BCA9E757-3AA6-4BBF-978C-AD8A632A8F7F}" type="presParOf" srcId="{894E7683-DEA6-4402-A244-0214D6C95CC6}" destId="{56D52C07-671A-44F3-8426-5DFF7D9C735C}" srcOrd="0" destOrd="0" presId="urn:microsoft.com/office/officeart/2018/5/layout/IconLeafLabelList"/>
    <dgm:cxn modelId="{817CC11C-8573-4447-A41B-AC04DFA1DE4E}" type="presParOf" srcId="{894E7683-DEA6-4402-A244-0214D6C95CC6}" destId="{0655B43B-FE39-4E02-A636-615788781104}" srcOrd="1" destOrd="0" presId="urn:microsoft.com/office/officeart/2018/5/layout/IconLeafLabelList"/>
    <dgm:cxn modelId="{16D53507-B4DF-4951-B771-39812C5EF474}" type="presParOf" srcId="{894E7683-DEA6-4402-A244-0214D6C95CC6}" destId="{C31C5807-6777-4647-B1D0-B7AC6B897F44}" srcOrd="2" destOrd="0" presId="urn:microsoft.com/office/officeart/2018/5/layout/IconLeafLabelList"/>
    <dgm:cxn modelId="{97986A74-3A8F-4B8B-88E1-762C4C9668B5}" type="presParOf" srcId="{894E7683-DEA6-4402-A244-0214D6C95CC6}" destId="{C7E9DBB1-1EE7-4A65-956A-8E415228719B}"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C41EC8-FA42-4CA0-9F44-1017873937B2}"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9AC92EF5-33FB-40E4-8E14-485264DA6DF1}">
      <dgm:prSet/>
      <dgm:spPr/>
      <dgm:t>
        <a:bodyPr/>
        <a:lstStyle/>
        <a:p>
          <a:r>
            <a:rPr lang="en-US" b="1" dirty="0"/>
            <a:t>Disproportionate growth across schools</a:t>
          </a:r>
        </a:p>
      </dgm:t>
    </dgm:pt>
    <dgm:pt modelId="{548F1F6E-97AC-4B63-9BAD-0250BECDE34B}" type="parTrans" cxnId="{B7203126-B703-477D-9771-CB38DFE43426}">
      <dgm:prSet/>
      <dgm:spPr/>
      <dgm:t>
        <a:bodyPr/>
        <a:lstStyle/>
        <a:p>
          <a:endParaRPr lang="en-US"/>
        </a:p>
      </dgm:t>
    </dgm:pt>
    <dgm:pt modelId="{02B59413-B56A-4D6B-8CD6-9068F605E0B2}" type="sibTrans" cxnId="{B7203126-B703-477D-9771-CB38DFE43426}">
      <dgm:prSet/>
      <dgm:spPr/>
      <dgm:t>
        <a:bodyPr/>
        <a:lstStyle/>
        <a:p>
          <a:endParaRPr lang="en-US"/>
        </a:p>
      </dgm:t>
    </dgm:pt>
    <dgm:pt modelId="{6304B97F-C86E-4F87-B208-498F4BF19F54}">
      <dgm:prSet/>
      <dgm:spPr/>
      <dgm:t>
        <a:bodyPr/>
        <a:lstStyle/>
        <a:p>
          <a:r>
            <a:rPr lang="en-US" b="1" dirty="0"/>
            <a:t>Rushed and did not engage all stakeholders</a:t>
          </a:r>
        </a:p>
      </dgm:t>
    </dgm:pt>
    <dgm:pt modelId="{DDEDC845-B1BD-46E7-8EBA-4D863F9301B6}" type="parTrans" cxnId="{2A49C689-7D3D-474D-AF58-8547F8875751}">
      <dgm:prSet/>
      <dgm:spPr/>
      <dgm:t>
        <a:bodyPr/>
        <a:lstStyle/>
        <a:p>
          <a:endParaRPr lang="en-US"/>
        </a:p>
      </dgm:t>
    </dgm:pt>
    <dgm:pt modelId="{ECF541FC-5768-4733-8C3C-E50FBDC101F1}" type="sibTrans" cxnId="{2A49C689-7D3D-474D-AF58-8547F8875751}">
      <dgm:prSet/>
      <dgm:spPr/>
      <dgm:t>
        <a:bodyPr/>
        <a:lstStyle/>
        <a:p>
          <a:endParaRPr lang="en-US"/>
        </a:p>
      </dgm:t>
    </dgm:pt>
    <dgm:pt modelId="{D6857937-43E8-4C65-B8AB-D532EA5BAE1F}">
      <dgm:prSet/>
      <dgm:spPr/>
      <dgm:t>
        <a:bodyPr/>
        <a:lstStyle/>
        <a:p>
          <a:r>
            <a:rPr lang="en-US" b="1" dirty="0"/>
            <a:t>Budget decision making</a:t>
          </a:r>
        </a:p>
      </dgm:t>
    </dgm:pt>
    <dgm:pt modelId="{74D5CF5A-F77D-45C0-A9D6-3C56B090F8EF}" type="parTrans" cxnId="{C185DCF5-22F4-4301-B41E-A75AFCD512AC}">
      <dgm:prSet/>
      <dgm:spPr/>
      <dgm:t>
        <a:bodyPr/>
        <a:lstStyle/>
        <a:p>
          <a:endParaRPr lang="en-US"/>
        </a:p>
      </dgm:t>
    </dgm:pt>
    <dgm:pt modelId="{F2283842-21AD-4A58-BE0B-AA5CFE40DDA1}" type="sibTrans" cxnId="{C185DCF5-22F4-4301-B41E-A75AFCD512AC}">
      <dgm:prSet/>
      <dgm:spPr/>
      <dgm:t>
        <a:bodyPr/>
        <a:lstStyle/>
        <a:p>
          <a:endParaRPr lang="en-US"/>
        </a:p>
      </dgm:t>
    </dgm:pt>
    <dgm:pt modelId="{8527ECBD-5B28-4209-9BD3-2D999DDDDD73}">
      <dgm:prSet/>
      <dgm:spPr/>
      <dgm:t>
        <a:bodyPr/>
        <a:lstStyle/>
        <a:p>
          <a:r>
            <a:rPr lang="en-US" b="1" dirty="0"/>
            <a:t>Communication about deferrals from last review</a:t>
          </a:r>
        </a:p>
      </dgm:t>
    </dgm:pt>
    <dgm:pt modelId="{05CEE380-9AE7-450F-BDDB-404395739565}" type="parTrans" cxnId="{97CD3842-ACCE-4AD3-A724-296EBD1B5E5D}">
      <dgm:prSet/>
      <dgm:spPr/>
      <dgm:t>
        <a:bodyPr/>
        <a:lstStyle/>
        <a:p>
          <a:endParaRPr lang="en-US"/>
        </a:p>
      </dgm:t>
    </dgm:pt>
    <dgm:pt modelId="{3E9D1D9D-D8B2-4973-87AC-99C52C1C5F27}" type="sibTrans" cxnId="{97CD3842-ACCE-4AD3-A724-296EBD1B5E5D}">
      <dgm:prSet/>
      <dgm:spPr/>
      <dgm:t>
        <a:bodyPr/>
        <a:lstStyle/>
        <a:p>
          <a:endParaRPr lang="en-US"/>
        </a:p>
      </dgm:t>
    </dgm:pt>
    <dgm:pt modelId="{04788F9C-8643-4A16-861D-F568B1FB9892}">
      <dgm:prSet/>
      <dgm:spPr/>
      <dgm:t>
        <a:bodyPr/>
        <a:lstStyle/>
        <a:p>
          <a:r>
            <a:rPr lang="en-US" b="1" dirty="0"/>
            <a:t>Lack of tracking of proposals. Allowing for modifications. (Send back with changes?)</a:t>
          </a:r>
        </a:p>
      </dgm:t>
    </dgm:pt>
    <dgm:pt modelId="{0B46AA47-7657-40A8-B62E-89774D8B50B6}" type="parTrans" cxnId="{20E89BA8-CC4D-40AE-97C9-6CD790A99EE6}">
      <dgm:prSet/>
      <dgm:spPr/>
      <dgm:t>
        <a:bodyPr/>
        <a:lstStyle/>
        <a:p>
          <a:endParaRPr lang="en-US"/>
        </a:p>
      </dgm:t>
    </dgm:pt>
    <dgm:pt modelId="{B1523738-52D6-4149-AAF1-0034FC456693}" type="sibTrans" cxnId="{20E89BA8-CC4D-40AE-97C9-6CD790A99EE6}">
      <dgm:prSet/>
      <dgm:spPr/>
      <dgm:t>
        <a:bodyPr/>
        <a:lstStyle/>
        <a:p>
          <a:endParaRPr lang="en-US"/>
        </a:p>
      </dgm:t>
    </dgm:pt>
    <dgm:pt modelId="{69630123-6FE4-48BD-B0D8-937A6D003345}">
      <dgm:prSet/>
      <dgm:spPr/>
      <dgm:t>
        <a:bodyPr/>
        <a:lstStyle/>
        <a:p>
          <a:r>
            <a:rPr lang="en-US" b="1" dirty="0"/>
            <a:t>Unclear deadlines, process, and stakeholders </a:t>
          </a:r>
        </a:p>
      </dgm:t>
    </dgm:pt>
    <dgm:pt modelId="{6D5EBA65-07C1-4888-A245-1DA92C7CE617}" type="parTrans" cxnId="{6C788677-1ED2-460B-8103-CD7E6C1D74DF}">
      <dgm:prSet/>
      <dgm:spPr/>
      <dgm:t>
        <a:bodyPr/>
        <a:lstStyle/>
        <a:p>
          <a:endParaRPr lang="en-US"/>
        </a:p>
      </dgm:t>
    </dgm:pt>
    <dgm:pt modelId="{D03EE996-957F-419A-9569-6A16A11E5C75}" type="sibTrans" cxnId="{6C788677-1ED2-460B-8103-CD7E6C1D74DF}">
      <dgm:prSet/>
      <dgm:spPr/>
      <dgm:t>
        <a:bodyPr/>
        <a:lstStyle/>
        <a:p>
          <a:endParaRPr lang="en-US"/>
        </a:p>
      </dgm:t>
    </dgm:pt>
    <dgm:pt modelId="{43A4E8CE-3F84-4DB7-9518-8477A76C5853}">
      <dgm:prSet/>
      <dgm:spPr/>
      <dgm:t>
        <a:bodyPr/>
        <a:lstStyle/>
        <a:p>
          <a:r>
            <a:rPr lang="en-US" b="1" dirty="0"/>
            <a:t>Lack of involvement of academic units</a:t>
          </a:r>
        </a:p>
      </dgm:t>
    </dgm:pt>
    <dgm:pt modelId="{30A1DCD7-2A83-44A1-AC7B-0494BA44C409}" type="parTrans" cxnId="{D432B728-9739-40FD-857C-9C6986784813}">
      <dgm:prSet/>
      <dgm:spPr/>
      <dgm:t>
        <a:bodyPr/>
        <a:lstStyle/>
        <a:p>
          <a:endParaRPr lang="en-US"/>
        </a:p>
      </dgm:t>
    </dgm:pt>
    <dgm:pt modelId="{915E4071-B6DE-4FA6-8997-84F4F0D6D2B1}" type="sibTrans" cxnId="{D432B728-9739-40FD-857C-9C6986784813}">
      <dgm:prSet/>
      <dgm:spPr/>
      <dgm:t>
        <a:bodyPr/>
        <a:lstStyle/>
        <a:p>
          <a:endParaRPr lang="en-US"/>
        </a:p>
      </dgm:t>
    </dgm:pt>
    <dgm:pt modelId="{AA39743F-7599-4ABB-9196-1A776AE36D03}">
      <dgm:prSet/>
      <dgm:spPr/>
      <dgm:t>
        <a:bodyPr/>
        <a:lstStyle/>
        <a:p>
          <a:r>
            <a:rPr lang="en-US" b="1" dirty="0"/>
            <a:t>Slow movement from design to implementation</a:t>
          </a:r>
        </a:p>
      </dgm:t>
    </dgm:pt>
    <dgm:pt modelId="{28CDBF6A-0664-4D96-ACEA-93305B67C3B3}" type="parTrans" cxnId="{CFF158ED-F1CF-4688-8B6E-37A3F6873D76}">
      <dgm:prSet/>
      <dgm:spPr/>
      <dgm:t>
        <a:bodyPr/>
        <a:lstStyle/>
        <a:p>
          <a:endParaRPr lang="en-US"/>
        </a:p>
      </dgm:t>
    </dgm:pt>
    <dgm:pt modelId="{B657FE99-828B-4E3D-946F-07CBEF443A5D}" type="sibTrans" cxnId="{CFF158ED-F1CF-4688-8B6E-37A3F6873D76}">
      <dgm:prSet/>
      <dgm:spPr/>
      <dgm:t>
        <a:bodyPr/>
        <a:lstStyle/>
        <a:p>
          <a:endParaRPr lang="en-US"/>
        </a:p>
      </dgm:t>
    </dgm:pt>
    <dgm:pt modelId="{3826CDAD-1907-4DE4-810B-D65692248B13}">
      <dgm:prSet/>
      <dgm:spPr/>
      <dgm:t>
        <a:bodyPr/>
        <a:lstStyle/>
        <a:p>
          <a:r>
            <a:rPr lang="en-US" b="1" dirty="0"/>
            <a:t>Locked into a plan without room for new proposals(2)</a:t>
          </a:r>
        </a:p>
      </dgm:t>
    </dgm:pt>
    <dgm:pt modelId="{B07B5A49-3AB2-4E10-8F26-7E37220F7EEF}" type="parTrans" cxnId="{CC7194AD-C75D-492D-828B-E7F921839742}">
      <dgm:prSet/>
      <dgm:spPr/>
      <dgm:t>
        <a:bodyPr/>
        <a:lstStyle/>
        <a:p>
          <a:endParaRPr lang="en-US"/>
        </a:p>
      </dgm:t>
    </dgm:pt>
    <dgm:pt modelId="{D8C2C097-4025-4736-BD7E-B633A2F1B66D}" type="sibTrans" cxnId="{CC7194AD-C75D-492D-828B-E7F921839742}">
      <dgm:prSet/>
      <dgm:spPr/>
      <dgm:t>
        <a:bodyPr/>
        <a:lstStyle/>
        <a:p>
          <a:endParaRPr lang="en-US"/>
        </a:p>
      </dgm:t>
    </dgm:pt>
    <dgm:pt modelId="{41E40AA8-FFF5-4DAC-9872-EE3C6F88DC72}">
      <dgm:prSet/>
      <dgm:spPr/>
      <dgm:t>
        <a:bodyPr/>
        <a:lstStyle/>
        <a:p>
          <a:r>
            <a:rPr lang="en-US" b="1" dirty="0"/>
            <a:t>Use of word “empowerment” in the language</a:t>
          </a:r>
        </a:p>
      </dgm:t>
    </dgm:pt>
    <dgm:pt modelId="{D2AC0834-834D-4F9F-8098-3513F592682C}" type="parTrans" cxnId="{E6D147EF-1F86-4B59-8F52-AF327E5D2E94}">
      <dgm:prSet/>
      <dgm:spPr/>
      <dgm:t>
        <a:bodyPr/>
        <a:lstStyle/>
        <a:p>
          <a:endParaRPr lang="en-US"/>
        </a:p>
      </dgm:t>
    </dgm:pt>
    <dgm:pt modelId="{034A6BA2-A91C-477C-91A8-2A4FCA362EE4}" type="sibTrans" cxnId="{E6D147EF-1F86-4B59-8F52-AF327E5D2E94}">
      <dgm:prSet/>
      <dgm:spPr/>
      <dgm:t>
        <a:bodyPr/>
        <a:lstStyle/>
        <a:p>
          <a:endParaRPr lang="en-US"/>
        </a:p>
      </dgm:t>
    </dgm:pt>
    <dgm:pt modelId="{F32611B5-88BD-4FDB-9B19-17A478D15BDB}">
      <dgm:prSet/>
      <dgm:spPr/>
      <dgm:t>
        <a:bodyPr/>
        <a:lstStyle/>
        <a:p>
          <a:r>
            <a:rPr lang="en-US" b="1" dirty="0"/>
            <a:t>Lack of writing and communication in lower division </a:t>
          </a:r>
        </a:p>
      </dgm:t>
    </dgm:pt>
    <dgm:pt modelId="{B217A419-4376-4C86-B99A-14AA4CBCF76E}" type="parTrans" cxnId="{1ACAD65D-E085-4731-9303-C5F0849D1ACD}">
      <dgm:prSet/>
      <dgm:spPr/>
      <dgm:t>
        <a:bodyPr/>
        <a:lstStyle/>
        <a:p>
          <a:endParaRPr lang="en-US"/>
        </a:p>
      </dgm:t>
    </dgm:pt>
    <dgm:pt modelId="{7D93B9E6-39E9-448D-84F4-294B37E258B1}" type="sibTrans" cxnId="{1ACAD65D-E085-4731-9303-C5F0849D1ACD}">
      <dgm:prSet/>
      <dgm:spPr/>
      <dgm:t>
        <a:bodyPr/>
        <a:lstStyle/>
        <a:p>
          <a:endParaRPr lang="en-US"/>
        </a:p>
      </dgm:t>
    </dgm:pt>
    <dgm:pt modelId="{E2822DDB-927E-4DA7-B939-265D9805B9CD}">
      <dgm:prSet/>
      <dgm:spPr/>
      <dgm:t>
        <a:bodyPr/>
        <a:lstStyle/>
        <a:p>
          <a:r>
            <a:rPr lang="en-US" b="1" dirty="0"/>
            <a:t>Talking about respect, acceptance, inclusivity (strategic priority 5) while there is no plan in place</a:t>
          </a:r>
        </a:p>
      </dgm:t>
    </dgm:pt>
    <dgm:pt modelId="{547DD876-C40C-4D2B-83F1-E8389083E421}" type="parTrans" cxnId="{AB82294C-5B34-449A-9A69-B879EF64C96A}">
      <dgm:prSet/>
      <dgm:spPr/>
      <dgm:t>
        <a:bodyPr/>
        <a:lstStyle/>
        <a:p>
          <a:endParaRPr lang="en-US"/>
        </a:p>
      </dgm:t>
    </dgm:pt>
    <dgm:pt modelId="{FC548601-F436-490E-A3F5-CBF1E38B3CAE}" type="sibTrans" cxnId="{AB82294C-5B34-449A-9A69-B879EF64C96A}">
      <dgm:prSet/>
      <dgm:spPr/>
      <dgm:t>
        <a:bodyPr/>
        <a:lstStyle/>
        <a:p>
          <a:endParaRPr lang="en-US"/>
        </a:p>
      </dgm:t>
    </dgm:pt>
    <dgm:pt modelId="{44C14D86-DB6E-464F-956D-C31641DA508C}">
      <dgm:prSet/>
      <dgm:spPr/>
      <dgm:t>
        <a:bodyPr/>
        <a:lstStyle/>
        <a:p>
          <a:r>
            <a:rPr lang="en-US" b="1" dirty="0"/>
            <a:t>Workload realities not addressed</a:t>
          </a:r>
        </a:p>
      </dgm:t>
    </dgm:pt>
    <dgm:pt modelId="{ED68CEEA-4D16-4A84-BE92-36A970113753}" type="parTrans" cxnId="{4E99DAEF-0195-4D26-97F2-C24F8E300F98}">
      <dgm:prSet/>
      <dgm:spPr/>
      <dgm:t>
        <a:bodyPr/>
        <a:lstStyle/>
        <a:p>
          <a:endParaRPr lang="en-US"/>
        </a:p>
      </dgm:t>
    </dgm:pt>
    <dgm:pt modelId="{A4A35A7A-DC06-4EA9-851A-243578D7F742}" type="sibTrans" cxnId="{4E99DAEF-0195-4D26-97F2-C24F8E300F98}">
      <dgm:prSet/>
      <dgm:spPr/>
      <dgm:t>
        <a:bodyPr/>
        <a:lstStyle/>
        <a:p>
          <a:endParaRPr lang="en-US"/>
        </a:p>
      </dgm:t>
    </dgm:pt>
    <dgm:pt modelId="{F44EB928-DBD1-43AF-B825-AC6A59EA3BBF}" type="pres">
      <dgm:prSet presAssocID="{20C41EC8-FA42-4CA0-9F44-1017873937B2}" presName="diagram" presStyleCnt="0">
        <dgm:presLayoutVars>
          <dgm:dir/>
          <dgm:resizeHandles val="exact"/>
        </dgm:presLayoutVars>
      </dgm:prSet>
      <dgm:spPr/>
    </dgm:pt>
    <dgm:pt modelId="{BA39ECB0-BB33-45C3-8B4D-FB5636238763}" type="pres">
      <dgm:prSet presAssocID="{9AC92EF5-33FB-40E4-8E14-485264DA6DF1}" presName="node" presStyleLbl="node1" presStyleIdx="0" presStyleCnt="13">
        <dgm:presLayoutVars>
          <dgm:bulletEnabled val="1"/>
        </dgm:presLayoutVars>
      </dgm:prSet>
      <dgm:spPr/>
    </dgm:pt>
    <dgm:pt modelId="{B976979F-C6B2-4DDD-B553-0749058D630A}" type="pres">
      <dgm:prSet presAssocID="{02B59413-B56A-4D6B-8CD6-9068F605E0B2}" presName="sibTrans" presStyleCnt="0"/>
      <dgm:spPr/>
    </dgm:pt>
    <dgm:pt modelId="{5E6B5F7B-879E-4A47-91F5-2C981214D2D7}" type="pres">
      <dgm:prSet presAssocID="{6304B97F-C86E-4F87-B208-498F4BF19F54}" presName="node" presStyleLbl="node1" presStyleIdx="1" presStyleCnt="13">
        <dgm:presLayoutVars>
          <dgm:bulletEnabled val="1"/>
        </dgm:presLayoutVars>
      </dgm:prSet>
      <dgm:spPr/>
    </dgm:pt>
    <dgm:pt modelId="{C3777CDF-47BD-4FB7-BC9B-32B7075A15B1}" type="pres">
      <dgm:prSet presAssocID="{ECF541FC-5768-4733-8C3C-E50FBDC101F1}" presName="sibTrans" presStyleCnt="0"/>
      <dgm:spPr/>
    </dgm:pt>
    <dgm:pt modelId="{50BF1959-D44C-4F7B-BB92-991CEC03C7BC}" type="pres">
      <dgm:prSet presAssocID="{D6857937-43E8-4C65-B8AB-D532EA5BAE1F}" presName="node" presStyleLbl="node1" presStyleIdx="2" presStyleCnt="13">
        <dgm:presLayoutVars>
          <dgm:bulletEnabled val="1"/>
        </dgm:presLayoutVars>
      </dgm:prSet>
      <dgm:spPr/>
    </dgm:pt>
    <dgm:pt modelId="{88298ADD-A2F7-425C-B9F8-A08B23CE88BA}" type="pres">
      <dgm:prSet presAssocID="{F2283842-21AD-4A58-BE0B-AA5CFE40DDA1}" presName="sibTrans" presStyleCnt="0"/>
      <dgm:spPr/>
    </dgm:pt>
    <dgm:pt modelId="{BB97D610-8977-4FC2-BC56-68BCFF0971F3}" type="pres">
      <dgm:prSet presAssocID="{8527ECBD-5B28-4209-9BD3-2D999DDDDD73}" presName="node" presStyleLbl="node1" presStyleIdx="3" presStyleCnt="13">
        <dgm:presLayoutVars>
          <dgm:bulletEnabled val="1"/>
        </dgm:presLayoutVars>
      </dgm:prSet>
      <dgm:spPr/>
    </dgm:pt>
    <dgm:pt modelId="{D1EC07D1-B234-4C46-B217-5FA773D9E503}" type="pres">
      <dgm:prSet presAssocID="{3E9D1D9D-D8B2-4973-87AC-99C52C1C5F27}" presName="sibTrans" presStyleCnt="0"/>
      <dgm:spPr/>
    </dgm:pt>
    <dgm:pt modelId="{D258D834-C2A2-46DF-BD22-1184D1804D9D}" type="pres">
      <dgm:prSet presAssocID="{04788F9C-8643-4A16-861D-F568B1FB9892}" presName="node" presStyleLbl="node1" presStyleIdx="4" presStyleCnt="13">
        <dgm:presLayoutVars>
          <dgm:bulletEnabled val="1"/>
        </dgm:presLayoutVars>
      </dgm:prSet>
      <dgm:spPr/>
    </dgm:pt>
    <dgm:pt modelId="{B02AC2C4-CB82-486A-94D9-5B01C239212C}" type="pres">
      <dgm:prSet presAssocID="{B1523738-52D6-4149-AAF1-0034FC456693}" presName="sibTrans" presStyleCnt="0"/>
      <dgm:spPr/>
    </dgm:pt>
    <dgm:pt modelId="{3F164EFE-1E49-48D1-A2CA-8BDA0157B880}" type="pres">
      <dgm:prSet presAssocID="{69630123-6FE4-48BD-B0D8-937A6D003345}" presName="node" presStyleLbl="node1" presStyleIdx="5" presStyleCnt="13">
        <dgm:presLayoutVars>
          <dgm:bulletEnabled val="1"/>
        </dgm:presLayoutVars>
      </dgm:prSet>
      <dgm:spPr/>
    </dgm:pt>
    <dgm:pt modelId="{836C5CC6-011D-492A-8289-5388178388EA}" type="pres">
      <dgm:prSet presAssocID="{D03EE996-957F-419A-9569-6A16A11E5C75}" presName="sibTrans" presStyleCnt="0"/>
      <dgm:spPr/>
    </dgm:pt>
    <dgm:pt modelId="{1C0F468D-DD2F-42CD-A96E-5F10E12E4369}" type="pres">
      <dgm:prSet presAssocID="{43A4E8CE-3F84-4DB7-9518-8477A76C5853}" presName="node" presStyleLbl="node1" presStyleIdx="6" presStyleCnt="13">
        <dgm:presLayoutVars>
          <dgm:bulletEnabled val="1"/>
        </dgm:presLayoutVars>
      </dgm:prSet>
      <dgm:spPr/>
    </dgm:pt>
    <dgm:pt modelId="{0A8442AB-73AA-432B-A8F3-7A394CD2529B}" type="pres">
      <dgm:prSet presAssocID="{915E4071-B6DE-4FA6-8997-84F4F0D6D2B1}" presName="sibTrans" presStyleCnt="0"/>
      <dgm:spPr/>
    </dgm:pt>
    <dgm:pt modelId="{E4622008-2D3F-4935-A3B2-3AB9A8782E56}" type="pres">
      <dgm:prSet presAssocID="{AA39743F-7599-4ABB-9196-1A776AE36D03}" presName="node" presStyleLbl="node1" presStyleIdx="7" presStyleCnt="13">
        <dgm:presLayoutVars>
          <dgm:bulletEnabled val="1"/>
        </dgm:presLayoutVars>
      </dgm:prSet>
      <dgm:spPr/>
    </dgm:pt>
    <dgm:pt modelId="{F804DEB6-AA6A-44F3-9921-BCF97EE17E3D}" type="pres">
      <dgm:prSet presAssocID="{B657FE99-828B-4E3D-946F-07CBEF443A5D}" presName="sibTrans" presStyleCnt="0"/>
      <dgm:spPr/>
    </dgm:pt>
    <dgm:pt modelId="{C71BB116-6C8A-40E3-97EB-0E688E63F443}" type="pres">
      <dgm:prSet presAssocID="{3826CDAD-1907-4DE4-810B-D65692248B13}" presName="node" presStyleLbl="node1" presStyleIdx="8" presStyleCnt="13">
        <dgm:presLayoutVars>
          <dgm:bulletEnabled val="1"/>
        </dgm:presLayoutVars>
      </dgm:prSet>
      <dgm:spPr/>
    </dgm:pt>
    <dgm:pt modelId="{4ACB4C2C-2CC0-4F78-B43C-BE461D565C6B}" type="pres">
      <dgm:prSet presAssocID="{D8C2C097-4025-4736-BD7E-B633A2F1B66D}" presName="sibTrans" presStyleCnt="0"/>
      <dgm:spPr/>
    </dgm:pt>
    <dgm:pt modelId="{3CF04B27-E57C-4046-A899-57878E0FF0D1}" type="pres">
      <dgm:prSet presAssocID="{41E40AA8-FFF5-4DAC-9872-EE3C6F88DC72}" presName="node" presStyleLbl="node1" presStyleIdx="9" presStyleCnt="13">
        <dgm:presLayoutVars>
          <dgm:bulletEnabled val="1"/>
        </dgm:presLayoutVars>
      </dgm:prSet>
      <dgm:spPr/>
    </dgm:pt>
    <dgm:pt modelId="{320CB753-3175-44C5-BE05-18425A160997}" type="pres">
      <dgm:prSet presAssocID="{034A6BA2-A91C-477C-91A8-2A4FCA362EE4}" presName="sibTrans" presStyleCnt="0"/>
      <dgm:spPr/>
    </dgm:pt>
    <dgm:pt modelId="{7B23235A-7ED2-4447-829F-DD604B8BB963}" type="pres">
      <dgm:prSet presAssocID="{F32611B5-88BD-4FDB-9B19-17A478D15BDB}" presName="node" presStyleLbl="node1" presStyleIdx="10" presStyleCnt="13">
        <dgm:presLayoutVars>
          <dgm:bulletEnabled val="1"/>
        </dgm:presLayoutVars>
      </dgm:prSet>
      <dgm:spPr/>
    </dgm:pt>
    <dgm:pt modelId="{0FD6073F-1ED1-457E-8F55-2BE9FA8E7FCE}" type="pres">
      <dgm:prSet presAssocID="{7D93B9E6-39E9-448D-84F4-294B37E258B1}" presName="sibTrans" presStyleCnt="0"/>
      <dgm:spPr/>
    </dgm:pt>
    <dgm:pt modelId="{3CD26090-DDE2-4D71-BADD-1B94EF402325}" type="pres">
      <dgm:prSet presAssocID="{E2822DDB-927E-4DA7-B939-265D9805B9CD}" presName="node" presStyleLbl="node1" presStyleIdx="11" presStyleCnt="13">
        <dgm:presLayoutVars>
          <dgm:bulletEnabled val="1"/>
        </dgm:presLayoutVars>
      </dgm:prSet>
      <dgm:spPr/>
    </dgm:pt>
    <dgm:pt modelId="{BA049F5C-0D22-49E5-A1FA-266BB79DB435}" type="pres">
      <dgm:prSet presAssocID="{FC548601-F436-490E-A3F5-CBF1E38B3CAE}" presName="sibTrans" presStyleCnt="0"/>
      <dgm:spPr/>
    </dgm:pt>
    <dgm:pt modelId="{4DC1B3FB-1539-46FE-9473-03491F6AF740}" type="pres">
      <dgm:prSet presAssocID="{44C14D86-DB6E-464F-956D-C31641DA508C}" presName="node" presStyleLbl="node1" presStyleIdx="12" presStyleCnt="13">
        <dgm:presLayoutVars>
          <dgm:bulletEnabled val="1"/>
        </dgm:presLayoutVars>
      </dgm:prSet>
      <dgm:spPr/>
    </dgm:pt>
  </dgm:ptLst>
  <dgm:cxnLst>
    <dgm:cxn modelId="{D5CDA110-B907-4F8C-BB91-9715D973840C}" type="presOf" srcId="{69630123-6FE4-48BD-B0D8-937A6D003345}" destId="{3F164EFE-1E49-48D1-A2CA-8BDA0157B880}" srcOrd="0" destOrd="0" presId="urn:microsoft.com/office/officeart/2005/8/layout/default"/>
    <dgm:cxn modelId="{6F3C5625-59FF-42CB-AAC1-D2C6B70DE7D3}" type="presOf" srcId="{41E40AA8-FFF5-4DAC-9872-EE3C6F88DC72}" destId="{3CF04B27-E57C-4046-A899-57878E0FF0D1}" srcOrd="0" destOrd="0" presId="urn:microsoft.com/office/officeart/2005/8/layout/default"/>
    <dgm:cxn modelId="{B7203126-B703-477D-9771-CB38DFE43426}" srcId="{20C41EC8-FA42-4CA0-9F44-1017873937B2}" destId="{9AC92EF5-33FB-40E4-8E14-485264DA6DF1}" srcOrd="0" destOrd="0" parTransId="{548F1F6E-97AC-4B63-9BAD-0250BECDE34B}" sibTransId="{02B59413-B56A-4D6B-8CD6-9068F605E0B2}"/>
    <dgm:cxn modelId="{D432B728-9739-40FD-857C-9C6986784813}" srcId="{20C41EC8-FA42-4CA0-9F44-1017873937B2}" destId="{43A4E8CE-3F84-4DB7-9518-8477A76C5853}" srcOrd="6" destOrd="0" parTransId="{30A1DCD7-2A83-44A1-AC7B-0494BA44C409}" sibTransId="{915E4071-B6DE-4FA6-8997-84F4F0D6D2B1}"/>
    <dgm:cxn modelId="{3CABDF29-225B-425F-9396-6B19EA36D7DB}" type="presOf" srcId="{F32611B5-88BD-4FDB-9B19-17A478D15BDB}" destId="{7B23235A-7ED2-4447-829F-DD604B8BB963}" srcOrd="0" destOrd="0" presId="urn:microsoft.com/office/officeart/2005/8/layout/default"/>
    <dgm:cxn modelId="{1ACAD65D-E085-4731-9303-C5F0849D1ACD}" srcId="{20C41EC8-FA42-4CA0-9F44-1017873937B2}" destId="{F32611B5-88BD-4FDB-9B19-17A478D15BDB}" srcOrd="10" destOrd="0" parTransId="{B217A419-4376-4C86-B99A-14AA4CBCF76E}" sibTransId="{7D93B9E6-39E9-448D-84F4-294B37E258B1}"/>
    <dgm:cxn modelId="{97CD3842-ACCE-4AD3-A724-296EBD1B5E5D}" srcId="{20C41EC8-FA42-4CA0-9F44-1017873937B2}" destId="{8527ECBD-5B28-4209-9BD3-2D999DDDDD73}" srcOrd="3" destOrd="0" parTransId="{05CEE380-9AE7-450F-BDDB-404395739565}" sibTransId="{3E9D1D9D-D8B2-4973-87AC-99C52C1C5F27}"/>
    <dgm:cxn modelId="{968CF145-3C88-4F80-9834-A85F6C30FCF2}" type="presOf" srcId="{8527ECBD-5B28-4209-9BD3-2D999DDDDD73}" destId="{BB97D610-8977-4FC2-BC56-68BCFF0971F3}" srcOrd="0" destOrd="0" presId="urn:microsoft.com/office/officeart/2005/8/layout/default"/>
    <dgm:cxn modelId="{E0480148-D142-499F-9FE1-9DE1A528525A}" type="presOf" srcId="{9AC92EF5-33FB-40E4-8E14-485264DA6DF1}" destId="{BA39ECB0-BB33-45C3-8B4D-FB5636238763}" srcOrd="0" destOrd="0" presId="urn:microsoft.com/office/officeart/2005/8/layout/default"/>
    <dgm:cxn modelId="{AB82294C-5B34-449A-9A69-B879EF64C96A}" srcId="{20C41EC8-FA42-4CA0-9F44-1017873937B2}" destId="{E2822DDB-927E-4DA7-B939-265D9805B9CD}" srcOrd="11" destOrd="0" parTransId="{547DD876-C40C-4D2B-83F1-E8389083E421}" sibTransId="{FC548601-F436-490E-A3F5-CBF1E38B3CAE}"/>
    <dgm:cxn modelId="{1AABC454-6424-4E39-82A5-D8E6C8E3A4F7}" type="presOf" srcId="{04788F9C-8643-4A16-861D-F568B1FB9892}" destId="{D258D834-C2A2-46DF-BD22-1184D1804D9D}" srcOrd="0" destOrd="0" presId="urn:microsoft.com/office/officeart/2005/8/layout/default"/>
    <dgm:cxn modelId="{EE1CDE76-5EEE-44F6-82EF-A2302FF7FF99}" type="presOf" srcId="{6304B97F-C86E-4F87-B208-498F4BF19F54}" destId="{5E6B5F7B-879E-4A47-91F5-2C981214D2D7}" srcOrd="0" destOrd="0" presId="urn:microsoft.com/office/officeart/2005/8/layout/default"/>
    <dgm:cxn modelId="{6C788677-1ED2-460B-8103-CD7E6C1D74DF}" srcId="{20C41EC8-FA42-4CA0-9F44-1017873937B2}" destId="{69630123-6FE4-48BD-B0D8-937A6D003345}" srcOrd="5" destOrd="0" parTransId="{6D5EBA65-07C1-4888-A245-1DA92C7CE617}" sibTransId="{D03EE996-957F-419A-9569-6A16A11E5C75}"/>
    <dgm:cxn modelId="{40588E58-E68B-48F9-9FE7-73ABAC6B5A9D}" type="presOf" srcId="{3826CDAD-1907-4DE4-810B-D65692248B13}" destId="{C71BB116-6C8A-40E3-97EB-0E688E63F443}" srcOrd="0" destOrd="0" presId="urn:microsoft.com/office/officeart/2005/8/layout/default"/>
    <dgm:cxn modelId="{2A49C689-7D3D-474D-AF58-8547F8875751}" srcId="{20C41EC8-FA42-4CA0-9F44-1017873937B2}" destId="{6304B97F-C86E-4F87-B208-498F4BF19F54}" srcOrd="1" destOrd="0" parTransId="{DDEDC845-B1BD-46E7-8EBA-4D863F9301B6}" sibTransId="{ECF541FC-5768-4733-8C3C-E50FBDC101F1}"/>
    <dgm:cxn modelId="{41BE40A8-8CDB-439A-9CA2-4F52778ABC65}" type="presOf" srcId="{43A4E8CE-3F84-4DB7-9518-8477A76C5853}" destId="{1C0F468D-DD2F-42CD-A96E-5F10E12E4369}" srcOrd="0" destOrd="0" presId="urn:microsoft.com/office/officeart/2005/8/layout/default"/>
    <dgm:cxn modelId="{20E89BA8-CC4D-40AE-97C9-6CD790A99EE6}" srcId="{20C41EC8-FA42-4CA0-9F44-1017873937B2}" destId="{04788F9C-8643-4A16-861D-F568B1FB9892}" srcOrd="4" destOrd="0" parTransId="{0B46AA47-7657-40A8-B62E-89774D8B50B6}" sibTransId="{B1523738-52D6-4149-AAF1-0034FC456693}"/>
    <dgm:cxn modelId="{91D8A6AC-BBC1-4E38-80B6-3E8846A655F1}" type="presOf" srcId="{AA39743F-7599-4ABB-9196-1A776AE36D03}" destId="{E4622008-2D3F-4935-A3B2-3AB9A8782E56}" srcOrd="0" destOrd="0" presId="urn:microsoft.com/office/officeart/2005/8/layout/default"/>
    <dgm:cxn modelId="{CC7194AD-C75D-492D-828B-E7F921839742}" srcId="{20C41EC8-FA42-4CA0-9F44-1017873937B2}" destId="{3826CDAD-1907-4DE4-810B-D65692248B13}" srcOrd="8" destOrd="0" parTransId="{B07B5A49-3AB2-4E10-8F26-7E37220F7EEF}" sibTransId="{D8C2C097-4025-4736-BD7E-B633A2F1B66D}"/>
    <dgm:cxn modelId="{F65EEFAE-0280-4C6F-A309-D407DDFAB4D0}" type="presOf" srcId="{20C41EC8-FA42-4CA0-9F44-1017873937B2}" destId="{F44EB928-DBD1-43AF-B825-AC6A59EA3BBF}" srcOrd="0" destOrd="0" presId="urn:microsoft.com/office/officeart/2005/8/layout/default"/>
    <dgm:cxn modelId="{CF6440CB-ED95-42CA-BD78-C47EE1639BD2}" type="presOf" srcId="{E2822DDB-927E-4DA7-B939-265D9805B9CD}" destId="{3CD26090-DDE2-4D71-BADD-1B94EF402325}" srcOrd="0" destOrd="0" presId="urn:microsoft.com/office/officeart/2005/8/layout/default"/>
    <dgm:cxn modelId="{F7A12EDC-0982-4A0C-A6A3-D432B2772602}" type="presOf" srcId="{44C14D86-DB6E-464F-956D-C31641DA508C}" destId="{4DC1B3FB-1539-46FE-9473-03491F6AF740}" srcOrd="0" destOrd="0" presId="urn:microsoft.com/office/officeart/2005/8/layout/default"/>
    <dgm:cxn modelId="{22B52CE4-ED0F-4076-8B28-E49D0A9FE6F4}" type="presOf" srcId="{D6857937-43E8-4C65-B8AB-D532EA5BAE1F}" destId="{50BF1959-D44C-4F7B-BB92-991CEC03C7BC}" srcOrd="0" destOrd="0" presId="urn:microsoft.com/office/officeart/2005/8/layout/default"/>
    <dgm:cxn modelId="{CFF158ED-F1CF-4688-8B6E-37A3F6873D76}" srcId="{20C41EC8-FA42-4CA0-9F44-1017873937B2}" destId="{AA39743F-7599-4ABB-9196-1A776AE36D03}" srcOrd="7" destOrd="0" parTransId="{28CDBF6A-0664-4D96-ACEA-93305B67C3B3}" sibTransId="{B657FE99-828B-4E3D-946F-07CBEF443A5D}"/>
    <dgm:cxn modelId="{E6D147EF-1F86-4B59-8F52-AF327E5D2E94}" srcId="{20C41EC8-FA42-4CA0-9F44-1017873937B2}" destId="{41E40AA8-FFF5-4DAC-9872-EE3C6F88DC72}" srcOrd="9" destOrd="0" parTransId="{D2AC0834-834D-4F9F-8098-3513F592682C}" sibTransId="{034A6BA2-A91C-477C-91A8-2A4FCA362EE4}"/>
    <dgm:cxn modelId="{4E99DAEF-0195-4D26-97F2-C24F8E300F98}" srcId="{20C41EC8-FA42-4CA0-9F44-1017873937B2}" destId="{44C14D86-DB6E-464F-956D-C31641DA508C}" srcOrd="12" destOrd="0" parTransId="{ED68CEEA-4D16-4A84-BE92-36A970113753}" sibTransId="{A4A35A7A-DC06-4EA9-851A-243578D7F742}"/>
    <dgm:cxn modelId="{C185DCF5-22F4-4301-B41E-A75AFCD512AC}" srcId="{20C41EC8-FA42-4CA0-9F44-1017873937B2}" destId="{D6857937-43E8-4C65-B8AB-D532EA5BAE1F}" srcOrd="2" destOrd="0" parTransId="{74D5CF5A-F77D-45C0-A9D6-3C56B090F8EF}" sibTransId="{F2283842-21AD-4A58-BE0B-AA5CFE40DDA1}"/>
    <dgm:cxn modelId="{EAE59F1B-5FF1-4161-9394-278CF1F118A1}" type="presParOf" srcId="{F44EB928-DBD1-43AF-B825-AC6A59EA3BBF}" destId="{BA39ECB0-BB33-45C3-8B4D-FB5636238763}" srcOrd="0" destOrd="0" presId="urn:microsoft.com/office/officeart/2005/8/layout/default"/>
    <dgm:cxn modelId="{2081089A-041D-46DF-85C2-642B27B7782F}" type="presParOf" srcId="{F44EB928-DBD1-43AF-B825-AC6A59EA3BBF}" destId="{B976979F-C6B2-4DDD-B553-0749058D630A}" srcOrd="1" destOrd="0" presId="urn:microsoft.com/office/officeart/2005/8/layout/default"/>
    <dgm:cxn modelId="{E92996D4-3DC6-41E9-9CAB-0761568A5038}" type="presParOf" srcId="{F44EB928-DBD1-43AF-B825-AC6A59EA3BBF}" destId="{5E6B5F7B-879E-4A47-91F5-2C981214D2D7}" srcOrd="2" destOrd="0" presId="urn:microsoft.com/office/officeart/2005/8/layout/default"/>
    <dgm:cxn modelId="{3F7651BE-FD70-4808-A706-8BE3E5E1F3BA}" type="presParOf" srcId="{F44EB928-DBD1-43AF-B825-AC6A59EA3BBF}" destId="{C3777CDF-47BD-4FB7-BC9B-32B7075A15B1}" srcOrd="3" destOrd="0" presId="urn:microsoft.com/office/officeart/2005/8/layout/default"/>
    <dgm:cxn modelId="{285EB3AF-F070-4D53-91B0-AC77B95C85F1}" type="presParOf" srcId="{F44EB928-DBD1-43AF-B825-AC6A59EA3BBF}" destId="{50BF1959-D44C-4F7B-BB92-991CEC03C7BC}" srcOrd="4" destOrd="0" presId="urn:microsoft.com/office/officeart/2005/8/layout/default"/>
    <dgm:cxn modelId="{B2D8EFE3-9B7D-4B1E-A651-74B2F8042894}" type="presParOf" srcId="{F44EB928-DBD1-43AF-B825-AC6A59EA3BBF}" destId="{88298ADD-A2F7-425C-B9F8-A08B23CE88BA}" srcOrd="5" destOrd="0" presId="urn:microsoft.com/office/officeart/2005/8/layout/default"/>
    <dgm:cxn modelId="{861FAC2E-69D1-4B99-B343-4A5A9C432558}" type="presParOf" srcId="{F44EB928-DBD1-43AF-B825-AC6A59EA3BBF}" destId="{BB97D610-8977-4FC2-BC56-68BCFF0971F3}" srcOrd="6" destOrd="0" presId="urn:microsoft.com/office/officeart/2005/8/layout/default"/>
    <dgm:cxn modelId="{2CBFFC50-4BF1-4E28-AC9A-4FDF9FB4518A}" type="presParOf" srcId="{F44EB928-DBD1-43AF-B825-AC6A59EA3BBF}" destId="{D1EC07D1-B234-4C46-B217-5FA773D9E503}" srcOrd="7" destOrd="0" presId="urn:microsoft.com/office/officeart/2005/8/layout/default"/>
    <dgm:cxn modelId="{D6F93B5A-272C-4554-B8EE-950840B8288D}" type="presParOf" srcId="{F44EB928-DBD1-43AF-B825-AC6A59EA3BBF}" destId="{D258D834-C2A2-46DF-BD22-1184D1804D9D}" srcOrd="8" destOrd="0" presId="urn:microsoft.com/office/officeart/2005/8/layout/default"/>
    <dgm:cxn modelId="{BC028D59-A4E7-4E89-8E60-0F6200113115}" type="presParOf" srcId="{F44EB928-DBD1-43AF-B825-AC6A59EA3BBF}" destId="{B02AC2C4-CB82-486A-94D9-5B01C239212C}" srcOrd="9" destOrd="0" presId="urn:microsoft.com/office/officeart/2005/8/layout/default"/>
    <dgm:cxn modelId="{56C39126-559F-47FC-8594-5AA968E2CFCD}" type="presParOf" srcId="{F44EB928-DBD1-43AF-B825-AC6A59EA3BBF}" destId="{3F164EFE-1E49-48D1-A2CA-8BDA0157B880}" srcOrd="10" destOrd="0" presId="urn:microsoft.com/office/officeart/2005/8/layout/default"/>
    <dgm:cxn modelId="{2BBF6F7D-197B-4BB3-9DD1-134B05B0052E}" type="presParOf" srcId="{F44EB928-DBD1-43AF-B825-AC6A59EA3BBF}" destId="{836C5CC6-011D-492A-8289-5388178388EA}" srcOrd="11" destOrd="0" presId="urn:microsoft.com/office/officeart/2005/8/layout/default"/>
    <dgm:cxn modelId="{6A7A5A4D-C0F6-4A13-8B72-183682F25D90}" type="presParOf" srcId="{F44EB928-DBD1-43AF-B825-AC6A59EA3BBF}" destId="{1C0F468D-DD2F-42CD-A96E-5F10E12E4369}" srcOrd="12" destOrd="0" presId="urn:microsoft.com/office/officeart/2005/8/layout/default"/>
    <dgm:cxn modelId="{E5C39795-2AFC-4B7D-9447-A916411C5FB7}" type="presParOf" srcId="{F44EB928-DBD1-43AF-B825-AC6A59EA3BBF}" destId="{0A8442AB-73AA-432B-A8F3-7A394CD2529B}" srcOrd="13" destOrd="0" presId="urn:microsoft.com/office/officeart/2005/8/layout/default"/>
    <dgm:cxn modelId="{0AD2E7C7-78F7-48BC-842E-39D24FE8AAF5}" type="presParOf" srcId="{F44EB928-DBD1-43AF-B825-AC6A59EA3BBF}" destId="{E4622008-2D3F-4935-A3B2-3AB9A8782E56}" srcOrd="14" destOrd="0" presId="urn:microsoft.com/office/officeart/2005/8/layout/default"/>
    <dgm:cxn modelId="{96EC2173-E7E0-416B-811B-9667B432F214}" type="presParOf" srcId="{F44EB928-DBD1-43AF-B825-AC6A59EA3BBF}" destId="{F804DEB6-AA6A-44F3-9921-BCF97EE17E3D}" srcOrd="15" destOrd="0" presId="urn:microsoft.com/office/officeart/2005/8/layout/default"/>
    <dgm:cxn modelId="{8B99B373-150E-4D9E-B210-1108937C3E3F}" type="presParOf" srcId="{F44EB928-DBD1-43AF-B825-AC6A59EA3BBF}" destId="{C71BB116-6C8A-40E3-97EB-0E688E63F443}" srcOrd="16" destOrd="0" presId="urn:microsoft.com/office/officeart/2005/8/layout/default"/>
    <dgm:cxn modelId="{0EFD60D0-D1B9-471F-9BBF-1B4FC3463326}" type="presParOf" srcId="{F44EB928-DBD1-43AF-B825-AC6A59EA3BBF}" destId="{4ACB4C2C-2CC0-4F78-B43C-BE461D565C6B}" srcOrd="17" destOrd="0" presId="urn:microsoft.com/office/officeart/2005/8/layout/default"/>
    <dgm:cxn modelId="{AC1B5BBB-9B79-4901-B3F8-EE98C6957F85}" type="presParOf" srcId="{F44EB928-DBD1-43AF-B825-AC6A59EA3BBF}" destId="{3CF04B27-E57C-4046-A899-57878E0FF0D1}" srcOrd="18" destOrd="0" presId="urn:microsoft.com/office/officeart/2005/8/layout/default"/>
    <dgm:cxn modelId="{EDE5970F-8B6A-4DB9-B919-35AEE81B2498}" type="presParOf" srcId="{F44EB928-DBD1-43AF-B825-AC6A59EA3BBF}" destId="{320CB753-3175-44C5-BE05-18425A160997}" srcOrd="19" destOrd="0" presId="urn:microsoft.com/office/officeart/2005/8/layout/default"/>
    <dgm:cxn modelId="{6DA93F9B-FB26-4504-BFEA-761C866312F7}" type="presParOf" srcId="{F44EB928-DBD1-43AF-B825-AC6A59EA3BBF}" destId="{7B23235A-7ED2-4447-829F-DD604B8BB963}" srcOrd="20" destOrd="0" presId="urn:microsoft.com/office/officeart/2005/8/layout/default"/>
    <dgm:cxn modelId="{F309D6AD-53BE-4229-96AB-02B0EFA52C13}" type="presParOf" srcId="{F44EB928-DBD1-43AF-B825-AC6A59EA3BBF}" destId="{0FD6073F-1ED1-457E-8F55-2BE9FA8E7FCE}" srcOrd="21" destOrd="0" presId="urn:microsoft.com/office/officeart/2005/8/layout/default"/>
    <dgm:cxn modelId="{ED047ECE-4BF5-4D70-8B77-CE3C7012D689}" type="presParOf" srcId="{F44EB928-DBD1-43AF-B825-AC6A59EA3BBF}" destId="{3CD26090-DDE2-4D71-BADD-1B94EF402325}" srcOrd="22" destOrd="0" presId="urn:microsoft.com/office/officeart/2005/8/layout/default"/>
    <dgm:cxn modelId="{ECE58AB9-8A92-45F9-8DA3-9B2626239309}" type="presParOf" srcId="{F44EB928-DBD1-43AF-B825-AC6A59EA3BBF}" destId="{BA049F5C-0D22-49E5-A1FA-266BB79DB435}" srcOrd="23" destOrd="0" presId="urn:microsoft.com/office/officeart/2005/8/layout/default"/>
    <dgm:cxn modelId="{BE0949CC-CDBE-4166-BF28-3ADAEA410E23}" type="presParOf" srcId="{F44EB928-DBD1-43AF-B825-AC6A59EA3BBF}" destId="{4DC1B3FB-1539-46FE-9473-03491F6AF740}"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C41EC8-FA42-4CA0-9F44-1017873937B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D4471E6D-9D3F-48C7-8B8B-B4CD748718C9}">
      <dgm:prSet phldr="0"/>
      <dgm:spPr/>
      <dgm:t>
        <a:bodyPr/>
        <a:lstStyle/>
        <a:p>
          <a:pPr>
            <a:lnSpc>
              <a:spcPct val="100000"/>
            </a:lnSpc>
          </a:pPr>
          <a:r>
            <a:rPr lang="en-US" b="1" dirty="0">
              <a:latin typeface="Meiryo"/>
            </a:rPr>
            <a:t> </a:t>
          </a:r>
          <a:r>
            <a:rPr lang="en-US" b="1" dirty="0"/>
            <a:t>Use field-tested industry metrics and models to engage in a program-prioritization process. </a:t>
          </a:r>
          <a:r>
            <a:rPr lang="en-US" b="1" dirty="0">
              <a:latin typeface="Meiryo"/>
            </a:rPr>
            <a:t> </a:t>
          </a:r>
          <a:endParaRPr lang="en-US" b="1" dirty="0"/>
        </a:p>
      </dgm:t>
    </dgm:pt>
    <dgm:pt modelId="{D11E4220-D12D-48AA-9D2D-20E14D9B5B4F}" type="parTrans" cxnId="{BDC0C77B-0FF7-44F6-B229-D0E0DF9E8703}">
      <dgm:prSet/>
      <dgm:spPr/>
    </dgm:pt>
    <dgm:pt modelId="{E9D08478-F6FB-4A2E-91A2-64DA5E0BBE23}" type="sibTrans" cxnId="{BDC0C77B-0FF7-44F6-B229-D0E0DF9E8703}">
      <dgm:prSet/>
      <dgm:spPr/>
      <dgm:t>
        <a:bodyPr/>
        <a:lstStyle/>
        <a:p>
          <a:endParaRPr lang="en-US"/>
        </a:p>
      </dgm:t>
    </dgm:pt>
    <dgm:pt modelId="{03ABFC3C-F79A-4A6D-BBC5-5757C0F76E51}">
      <dgm:prSet phldr="0"/>
      <dgm:spPr/>
      <dgm:t>
        <a:bodyPr/>
        <a:lstStyle/>
        <a:p>
          <a:pPr>
            <a:lnSpc>
              <a:spcPct val="100000"/>
            </a:lnSpc>
          </a:pPr>
          <a:r>
            <a:rPr lang="en-US" b="1" dirty="0">
              <a:latin typeface="Meiryo"/>
            </a:rPr>
            <a:t> </a:t>
          </a:r>
          <a:r>
            <a:rPr lang="en-US" b="1" dirty="0"/>
            <a:t>Include greater staff and student input, including in key decision-making processes.</a:t>
          </a:r>
          <a:r>
            <a:rPr lang="en-US" b="1" dirty="0">
              <a:latin typeface="Meiryo"/>
            </a:rPr>
            <a:t> </a:t>
          </a:r>
          <a:endParaRPr lang="en-US" b="1" dirty="0"/>
        </a:p>
      </dgm:t>
    </dgm:pt>
    <dgm:pt modelId="{DA5BBBF1-F69D-4FF0-9A5D-8DCF94A57B2F}" type="parTrans" cxnId="{9B8098E0-A8EC-4C9A-871F-5E094CE4AD35}">
      <dgm:prSet/>
      <dgm:spPr/>
    </dgm:pt>
    <dgm:pt modelId="{F45AD40D-15BF-4027-BABE-A612BCF904D2}" type="sibTrans" cxnId="{9B8098E0-A8EC-4C9A-871F-5E094CE4AD35}">
      <dgm:prSet/>
      <dgm:spPr/>
      <dgm:t>
        <a:bodyPr/>
        <a:lstStyle/>
        <a:p>
          <a:endParaRPr lang="en-US"/>
        </a:p>
      </dgm:t>
    </dgm:pt>
    <dgm:pt modelId="{42597659-ADAE-41B9-A68C-489CAD879935}">
      <dgm:prSet phldr="0"/>
      <dgm:spPr/>
      <dgm:t>
        <a:bodyPr/>
        <a:lstStyle/>
        <a:p>
          <a:pPr>
            <a:lnSpc>
              <a:spcPct val="100000"/>
            </a:lnSpc>
          </a:pPr>
          <a:r>
            <a:rPr lang="en-US" b="1" dirty="0">
              <a:latin typeface="Meiryo"/>
            </a:rPr>
            <a:t> </a:t>
          </a:r>
          <a:r>
            <a:rPr lang="en-US" b="1" dirty="0"/>
            <a:t>Clarify if/when new degrees or majors can be added outside of the plan, and the process for doing so. </a:t>
          </a:r>
          <a:r>
            <a:rPr lang="en-US" b="1" dirty="0">
              <a:latin typeface="Meiryo"/>
            </a:rPr>
            <a:t> </a:t>
          </a:r>
          <a:endParaRPr lang="en-US" b="1" dirty="0"/>
        </a:p>
      </dgm:t>
    </dgm:pt>
    <dgm:pt modelId="{F830FB5F-C59B-46BF-BC34-49347F35F54B}" type="parTrans" cxnId="{DFE58E35-E8BA-4273-918F-38AE9E20B49D}">
      <dgm:prSet/>
      <dgm:spPr/>
    </dgm:pt>
    <dgm:pt modelId="{79F68911-2C9D-454B-8842-523FA937429B}" type="sibTrans" cxnId="{DFE58E35-E8BA-4273-918F-38AE9E20B49D}">
      <dgm:prSet/>
      <dgm:spPr/>
      <dgm:t>
        <a:bodyPr/>
        <a:lstStyle/>
        <a:p>
          <a:endParaRPr lang="en-US"/>
        </a:p>
      </dgm:t>
    </dgm:pt>
    <dgm:pt modelId="{69D55EFA-B203-40FB-851F-C691630FA9D9}">
      <dgm:prSet phldr="0"/>
      <dgm:spPr/>
      <dgm:t>
        <a:bodyPr/>
        <a:lstStyle/>
        <a:p>
          <a:pPr>
            <a:lnSpc>
              <a:spcPct val="100000"/>
            </a:lnSpc>
          </a:pPr>
          <a:r>
            <a:rPr lang="en-US" b="1" dirty="0">
              <a:latin typeface="Meiryo"/>
            </a:rPr>
            <a:t> </a:t>
          </a:r>
          <a:r>
            <a:rPr lang="en-US" b="1" dirty="0"/>
            <a:t>I think we learned a considerable amount during the first process cycle and have strengthened the process along the way. </a:t>
          </a:r>
          <a:r>
            <a:rPr lang="en-US" b="1" dirty="0">
              <a:latin typeface="Meiryo"/>
            </a:rPr>
            <a:t>Plan</a:t>
          </a:r>
          <a:r>
            <a:rPr lang="en-US" b="1" dirty="0"/>
            <a:t> </a:t>
          </a:r>
          <a:r>
            <a:rPr lang="en-US" b="1" dirty="0">
              <a:latin typeface="Meiryo"/>
            </a:rPr>
            <a:t>for any changes once approved. </a:t>
          </a:r>
          <a:r>
            <a:rPr lang="en-US" b="1" dirty="0"/>
            <a:t>   </a:t>
          </a:r>
        </a:p>
      </dgm:t>
    </dgm:pt>
    <dgm:pt modelId="{C63BE603-67BB-4A42-A3E4-1EBE5CBBF7AE}" type="parTrans" cxnId="{BAB6E6D8-2DD3-45B1-9CE4-61644F83CCBB}">
      <dgm:prSet/>
      <dgm:spPr/>
    </dgm:pt>
    <dgm:pt modelId="{67FBF898-8E4E-43BD-84ED-CBCC64531729}" type="sibTrans" cxnId="{BAB6E6D8-2DD3-45B1-9CE4-61644F83CCBB}">
      <dgm:prSet/>
      <dgm:spPr/>
      <dgm:t>
        <a:bodyPr/>
        <a:lstStyle/>
        <a:p>
          <a:endParaRPr lang="en-US"/>
        </a:p>
      </dgm:t>
    </dgm:pt>
    <dgm:pt modelId="{DAAB3F33-A0A7-4E04-91D8-F34D2DF7352D}">
      <dgm:prSet phldr="0"/>
      <dgm:spPr/>
      <dgm:t>
        <a:bodyPr/>
        <a:lstStyle/>
        <a:p>
          <a:pPr>
            <a:lnSpc>
              <a:spcPct val="100000"/>
            </a:lnSpc>
          </a:pPr>
          <a:r>
            <a:rPr lang="en-US" b="1" dirty="0">
              <a:latin typeface="Meiryo"/>
            </a:rPr>
            <a:t> </a:t>
          </a:r>
          <a:r>
            <a:rPr lang="en-US" b="1" dirty="0"/>
            <a:t> Perhaps a simplified checklist (based on a flowchart) for the Schools to maintain would be helpful. The Schools should be tracking their majors/degrees as to where they are in the process. </a:t>
          </a:r>
        </a:p>
      </dgm:t>
    </dgm:pt>
    <dgm:pt modelId="{D66AB6FA-BF71-4F83-8E6D-EEF60485D62E}" type="parTrans" cxnId="{8EDBD94D-6105-40B1-8666-1F4EA545DED1}">
      <dgm:prSet/>
      <dgm:spPr/>
    </dgm:pt>
    <dgm:pt modelId="{E03C81EE-1E70-4F8A-9A5C-D57DF74CF7BC}" type="sibTrans" cxnId="{8EDBD94D-6105-40B1-8666-1F4EA545DED1}">
      <dgm:prSet/>
      <dgm:spPr/>
      <dgm:t>
        <a:bodyPr/>
        <a:lstStyle/>
        <a:p>
          <a:endParaRPr lang="en-US"/>
        </a:p>
      </dgm:t>
    </dgm:pt>
    <dgm:pt modelId="{71BEDA48-B60C-4C17-A04E-2E0291DD4002}" type="pres">
      <dgm:prSet presAssocID="{20C41EC8-FA42-4CA0-9F44-1017873937B2}" presName="diagram" presStyleCnt="0">
        <dgm:presLayoutVars>
          <dgm:dir/>
          <dgm:resizeHandles val="exact"/>
        </dgm:presLayoutVars>
      </dgm:prSet>
      <dgm:spPr/>
    </dgm:pt>
    <dgm:pt modelId="{F447CE60-6436-4875-B016-9FB18938DD6E}" type="pres">
      <dgm:prSet presAssocID="{D4471E6D-9D3F-48C7-8B8B-B4CD748718C9}" presName="node" presStyleLbl="node1" presStyleIdx="0" presStyleCnt="5">
        <dgm:presLayoutVars>
          <dgm:bulletEnabled val="1"/>
        </dgm:presLayoutVars>
      </dgm:prSet>
      <dgm:spPr/>
    </dgm:pt>
    <dgm:pt modelId="{3D294830-557F-4440-BFE0-2D2F450D869E}" type="pres">
      <dgm:prSet presAssocID="{E9D08478-F6FB-4A2E-91A2-64DA5E0BBE23}" presName="sibTrans" presStyleCnt="0"/>
      <dgm:spPr/>
    </dgm:pt>
    <dgm:pt modelId="{7862687D-08F8-40A1-91EA-7B6449642AD8}" type="pres">
      <dgm:prSet presAssocID="{03ABFC3C-F79A-4A6D-BBC5-5757C0F76E51}" presName="node" presStyleLbl="node1" presStyleIdx="1" presStyleCnt="5">
        <dgm:presLayoutVars>
          <dgm:bulletEnabled val="1"/>
        </dgm:presLayoutVars>
      </dgm:prSet>
      <dgm:spPr/>
    </dgm:pt>
    <dgm:pt modelId="{21623804-1104-499F-9759-8F7185075EF1}" type="pres">
      <dgm:prSet presAssocID="{F45AD40D-15BF-4027-BABE-A612BCF904D2}" presName="sibTrans" presStyleCnt="0"/>
      <dgm:spPr/>
    </dgm:pt>
    <dgm:pt modelId="{C3B240F4-2E84-441F-8DFC-C7296D8B83E6}" type="pres">
      <dgm:prSet presAssocID="{42597659-ADAE-41B9-A68C-489CAD879935}" presName="node" presStyleLbl="node1" presStyleIdx="2" presStyleCnt="5">
        <dgm:presLayoutVars>
          <dgm:bulletEnabled val="1"/>
        </dgm:presLayoutVars>
      </dgm:prSet>
      <dgm:spPr/>
    </dgm:pt>
    <dgm:pt modelId="{8676A1FF-E845-4152-9775-ABE9E5C8C35A}" type="pres">
      <dgm:prSet presAssocID="{79F68911-2C9D-454B-8842-523FA937429B}" presName="sibTrans" presStyleCnt="0"/>
      <dgm:spPr/>
    </dgm:pt>
    <dgm:pt modelId="{D2199B07-327C-4476-85C5-DE28CB364F56}" type="pres">
      <dgm:prSet presAssocID="{69D55EFA-B203-40FB-851F-C691630FA9D9}" presName="node" presStyleLbl="node1" presStyleIdx="3" presStyleCnt="5">
        <dgm:presLayoutVars>
          <dgm:bulletEnabled val="1"/>
        </dgm:presLayoutVars>
      </dgm:prSet>
      <dgm:spPr/>
    </dgm:pt>
    <dgm:pt modelId="{C68779A4-50F5-4A7B-9AC1-6215F179E333}" type="pres">
      <dgm:prSet presAssocID="{67FBF898-8E4E-43BD-84ED-CBCC64531729}" presName="sibTrans" presStyleCnt="0"/>
      <dgm:spPr/>
    </dgm:pt>
    <dgm:pt modelId="{1DC88587-4680-40E0-9963-FA09327A2A63}" type="pres">
      <dgm:prSet presAssocID="{DAAB3F33-A0A7-4E04-91D8-F34D2DF7352D}" presName="node" presStyleLbl="node1" presStyleIdx="4" presStyleCnt="5">
        <dgm:presLayoutVars>
          <dgm:bulletEnabled val="1"/>
        </dgm:presLayoutVars>
      </dgm:prSet>
      <dgm:spPr/>
    </dgm:pt>
  </dgm:ptLst>
  <dgm:cxnLst>
    <dgm:cxn modelId="{C46BCA22-AACE-4522-A366-4185592A63A9}" type="presOf" srcId="{DAAB3F33-A0A7-4E04-91D8-F34D2DF7352D}" destId="{1DC88587-4680-40E0-9963-FA09327A2A63}" srcOrd="0" destOrd="0" presId="urn:microsoft.com/office/officeart/2005/8/layout/default"/>
    <dgm:cxn modelId="{74EF4F34-2C79-4216-9513-B57F53FA7E72}" type="presOf" srcId="{D4471E6D-9D3F-48C7-8B8B-B4CD748718C9}" destId="{F447CE60-6436-4875-B016-9FB18938DD6E}" srcOrd="0" destOrd="0" presId="urn:microsoft.com/office/officeart/2005/8/layout/default"/>
    <dgm:cxn modelId="{DFE58E35-E8BA-4273-918F-38AE9E20B49D}" srcId="{20C41EC8-FA42-4CA0-9F44-1017873937B2}" destId="{42597659-ADAE-41B9-A68C-489CAD879935}" srcOrd="2" destOrd="0" parTransId="{F830FB5F-C59B-46BF-BC34-49347F35F54B}" sibTransId="{79F68911-2C9D-454B-8842-523FA937429B}"/>
    <dgm:cxn modelId="{FE85A448-A999-4EBB-BF07-0E222A77599A}" type="presOf" srcId="{69D55EFA-B203-40FB-851F-C691630FA9D9}" destId="{D2199B07-327C-4476-85C5-DE28CB364F56}" srcOrd="0" destOrd="0" presId="urn:microsoft.com/office/officeart/2005/8/layout/default"/>
    <dgm:cxn modelId="{8EDBD94D-6105-40B1-8666-1F4EA545DED1}" srcId="{20C41EC8-FA42-4CA0-9F44-1017873937B2}" destId="{DAAB3F33-A0A7-4E04-91D8-F34D2DF7352D}" srcOrd="4" destOrd="0" parTransId="{D66AB6FA-BF71-4F83-8E6D-EEF60485D62E}" sibTransId="{E03C81EE-1E70-4F8A-9A5C-D57DF74CF7BC}"/>
    <dgm:cxn modelId="{BDC0C77B-0FF7-44F6-B229-D0E0DF9E8703}" srcId="{20C41EC8-FA42-4CA0-9F44-1017873937B2}" destId="{D4471E6D-9D3F-48C7-8B8B-B4CD748718C9}" srcOrd="0" destOrd="0" parTransId="{D11E4220-D12D-48AA-9D2D-20E14D9B5B4F}" sibTransId="{E9D08478-F6FB-4A2E-91A2-64DA5E0BBE23}"/>
    <dgm:cxn modelId="{33FB6B98-1202-4BD9-8D1B-348186F74440}" type="presOf" srcId="{20C41EC8-FA42-4CA0-9F44-1017873937B2}" destId="{71BEDA48-B60C-4C17-A04E-2E0291DD4002}" srcOrd="0" destOrd="0" presId="urn:microsoft.com/office/officeart/2005/8/layout/default"/>
    <dgm:cxn modelId="{FB3ACCB6-8920-4252-A7AD-467FF52D2B91}" type="presOf" srcId="{42597659-ADAE-41B9-A68C-489CAD879935}" destId="{C3B240F4-2E84-441F-8DFC-C7296D8B83E6}" srcOrd="0" destOrd="0" presId="urn:microsoft.com/office/officeart/2005/8/layout/default"/>
    <dgm:cxn modelId="{4B8DFEBA-9AFC-44B2-AC69-4FAD485AC383}" type="presOf" srcId="{03ABFC3C-F79A-4A6D-BBC5-5757C0F76E51}" destId="{7862687D-08F8-40A1-91EA-7B6449642AD8}" srcOrd="0" destOrd="0" presId="urn:microsoft.com/office/officeart/2005/8/layout/default"/>
    <dgm:cxn modelId="{BAB6E6D8-2DD3-45B1-9CE4-61644F83CCBB}" srcId="{20C41EC8-FA42-4CA0-9F44-1017873937B2}" destId="{69D55EFA-B203-40FB-851F-C691630FA9D9}" srcOrd="3" destOrd="0" parTransId="{C63BE603-67BB-4A42-A3E4-1EBE5CBBF7AE}" sibTransId="{67FBF898-8E4E-43BD-84ED-CBCC64531729}"/>
    <dgm:cxn modelId="{9B8098E0-A8EC-4C9A-871F-5E094CE4AD35}" srcId="{20C41EC8-FA42-4CA0-9F44-1017873937B2}" destId="{03ABFC3C-F79A-4A6D-BBC5-5757C0F76E51}" srcOrd="1" destOrd="0" parTransId="{DA5BBBF1-F69D-4FF0-9A5D-8DCF94A57B2F}" sibTransId="{F45AD40D-15BF-4027-BABE-A612BCF904D2}"/>
    <dgm:cxn modelId="{E1D38995-2B97-4DEC-96F8-B76C9B0F80F2}" type="presParOf" srcId="{71BEDA48-B60C-4C17-A04E-2E0291DD4002}" destId="{F447CE60-6436-4875-B016-9FB18938DD6E}" srcOrd="0" destOrd="0" presId="urn:microsoft.com/office/officeart/2005/8/layout/default"/>
    <dgm:cxn modelId="{5D3DB947-4520-4955-80C0-27EDA0D934D3}" type="presParOf" srcId="{71BEDA48-B60C-4C17-A04E-2E0291DD4002}" destId="{3D294830-557F-4440-BFE0-2D2F450D869E}" srcOrd="1" destOrd="0" presId="urn:microsoft.com/office/officeart/2005/8/layout/default"/>
    <dgm:cxn modelId="{FEEC8A43-F1E0-4020-9B21-28B0D8CE2F78}" type="presParOf" srcId="{71BEDA48-B60C-4C17-A04E-2E0291DD4002}" destId="{7862687D-08F8-40A1-91EA-7B6449642AD8}" srcOrd="2" destOrd="0" presId="urn:microsoft.com/office/officeart/2005/8/layout/default"/>
    <dgm:cxn modelId="{647152DA-930F-4A8B-805C-F80C0ECBBC20}" type="presParOf" srcId="{71BEDA48-B60C-4C17-A04E-2E0291DD4002}" destId="{21623804-1104-499F-9759-8F7185075EF1}" srcOrd="3" destOrd="0" presId="urn:microsoft.com/office/officeart/2005/8/layout/default"/>
    <dgm:cxn modelId="{B8D9E183-FD9F-43C6-9505-E97DBADFB1A3}" type="presParOf" srcId="{71BEDA48-B60C-4C17-A04E-2E0291DD4002}" destId="{C3B240F4-2E84-441F-8DFC-C7296D8B83E6}" srcOrd="4" destOrd="0" presId="urn:microsoft.com/office/officeart/2005/8/layout/default"/>
    <dgm:cxn modelId="{1365D9DD-2132-42C7-9EDD-7CEE6FF8C61A}" type="presParOf" srcId="{71BEDA48-B60C-4C17-A04E-2E0291DD4002}" destId="{8676A1FF-E845-4152-9775-ABE9E5C8C35A}" srcOrd="5" destOrd="0" presId="urn:microsoft.com/office/officeart/2005/8/layout/default"/>
    <dgm:cxn modelId="{66018F4A-0698-4F46-85EC-2BB335151373}" type="presParOf" srcId="{71BEDA48-B60C-4C17-A04E-2E0291DD4002}" destId="{D2199B07-327C-4476-85C5-DE28CB364F56}" srcOrd="6" destOrd="0" presId="urn:microsoft.com/office/officeart/2005/8/layout/default"/>
    <dgm:cxn modelId="{B1CA9F2C-13BD-48BA-B7A2-A1FF93C39E0C}" type="presParOf" srcId="{71BEDA48-B60C-4C17-A04E-2E0291DD4002}" destId="{C68779A4-50F5-4A7B-9AC1-6215F179E333}" srcOrd="7" destOrd="0" presId="urn:microsoft.com/office/officeart/2005/8/layout/default"/>
    <dgm:cxn modelId="{B65B0D40-F22C-44A4-A256-AFC8FDA24BBE}" type="presParOf" srcId="{71BEDA48-B60C-4C17-A04E-2E0291DD4002}" destId="{1DC88587-4680-40E0-9963-FA09327A2A6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C41EC8-FA42-4CA0-9F44-1017873937B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3ABFC3C-F79A-4A6D-BBC5-5757C0F76E51}">
      <dgm:prSet phldr="0"/>
      <dgm:spPr/>
      <dgm:t>
        <a:bodyPr/>
        <a:lstStyle/>
        <a:p>
          <a:pPr>
            <a:lnSpc>
              <a:spcPct val="100000"/>
            </a:lnSpc>
          </a:pPr>
          <a:r>
            <a:rPr lang="en-US" b="0" dirty="0"/>
            <a:t>Role clarification of APCC, EVCAA, Council of Deans, EBC, etc. </a:t>
          </a:r>
        </a:p>
      </dgm:t>
    </dgm:pt>
    <dgm:pt modelId="{DA5BBBF1-F69D-4FF0-9A5D-8DCF94A57B2F}" type="parTrans" cxnId="{9B8098E0-A8EC-4C9A-871F-5E094CE4AD35}">
      <dgm:prSet/>
      <dgm:spPr/>
    </dgm:pt>
    <dgm:pt modelId="{F45AD40D-15BF-4027-BABE-A612BCF904D2}" type="sibTrans" cxnId="{9B8098E0-A8EC-4C9A-871F-5E094CE4AD35}">
      <dgm:prSet/>
      <dgm:spPr/>
      <dgm:t>
        <a:bodyPr/>
        <a:lstStyle/>
        <a:p>
          <a:endParaRPr lang="en-US"/>
        </a:p>
      </dgm:t>
    </dgm:pt>
    <dgm:pt modelId="{42597659-ADAE-41B9-A68C-489CAD879935}">
      <dgm:prSet phldr="0"/>
      <dgm:spPr/>
      <dgm:t>
        <a:bodyPr/>
        <a:lstStyle/>
        <a:p>
          <a:pPr>
            <a:lnSpc>
              <a:spcPct val="100000"/>
            </a:lnSpc>
          </a:pPr>
          <a:r>
            <a:rPr lang="en-US" b="0" dirty="0"/>
            <a:t>Re-education or refresher on academic plan </a:t>
          </a:r>
        </a:p>
      </dgm:t>
    </dgm:pt>
    <dgm:pt modelId="{F830FB5F-C59B-46BF-BC34-49347F35F54B}" type="parTrans" cxnId="{DFE58E35-E8BA-4273-918F-38AE9E20B49D}">
      <dgm:prSet/>
      <dgm:spPr/>
    </dgm:pt>
    <dgm:pt modelId="{79F68911-2C9D-454B-8842-523FA937429B}" type="sibTrans" cxnId="{DFE58E35-E8BA-4273-918F-38AE9E20B49D}">
      <dgm:prSet/>
      <dgm:spPr/>
      <dgm:t>
        <a:bodyPr/>
        <a:lstStyle/>
        <a:p>
          <a:endParaRPr lang="en-US"/>
        </a:p>
      </dgm:t>
    </dgm:pt>
    <dgm:pt modelId="{69D55EFA-B203-40FB-851F-C691630FA9D9}">
      <dgm:prSet phldr="0"/>
      <dgm:spPr/>
      <dgm:t>
        <a:bodyPr/>
        <a:lstStyle/>
        <a:p>
          <a:pPr>
            <a:lnSpc>
              <a:spcPct val="100000"/>
            </a:lnSpc>
          </a:pPr>
          <a:r>
            <a:rPr lang="en-US" b="0" dirty="0"/>
            <a:t>APCC allowed a greater role. Is that fair? </a:t>
          </a:r>
        </a:p>
      </dgm:t>
    </dgm:pt>
    <dgm:pt modelId="{C63BE603-67BB-4A42-A3E4-1EBE5CBBF7AE}" type="parTrans" cxnId="{BAB6E6D8-2DD3-45B1-9CE4-61644F83CCBB}">
      <dgm:prSet/>
      <dgm:spPr/>
    </dgm:pt>
    <dgm:pt modelId="{67FBF898-8E4E-43BD-84ED-CBCC64531729}" type="sibTrans" cxnId="{BAB6E6D8-2DD3-45B1-9CE4-61644F83CCBB}">
      <dgm:prSet/>
      <dgm:spPr/>
      <dgm:t>
        <a:bodyPr/>
        <a:lstStyle/>
        <a:p>
          <a:endParaRPr lang="en-US"/>
        </a:p>
      </dgm:t>
    </dgm:pt>
    <dgm:pt modelId="{DAAB3F33-A0A7-4E04-91D8-F34D2DF7352D}">
      <dgm:prSet phldr="0"/>
      <dgm:spPr/>
      <dgm:t>
        <a:bodyPr/>
        <a:lstStyle/>
        <a:p>
          <a:pPr>
            <a:lnSpc>
              <a:spcPct val="100000"/>
            </a:lnSpc>
          </a:pPr>
          <a:r>
            <a:rPr lang="en-US" b="0" dirty="0"/>
            <a:t>Needs to be inclusive </a:t>
          </a:r>
        </a:p>
      </dgm:t>
    </dgm:pt>
    <dgm:pt modelId="{D66AB6FA-BF71-4F83-8E6D-EEF60485D62E}" type="parTrans" cxnId="{8EDBD94D-6105-40B1-8666-1F4EA545DED1}">
      <dgm:prSet/>
      <dgm:spPr/>
    </dgm:pt>
    <dgm:pt modelId="{E03C81EE-1E70-4F8A-9A5C-D57DF74CF7BC}" type="sibTrans" cxnId="{8EDBD94D-6105-40B1-8666-1F4EA545DED1}">
      <dgm:prSet/>
      <dgm:spPr/>
      <dgm:t>
        <a:bodyPr/>
        <a:lstStyle/>
        <a:p>
          <a:endParaRPr lang="en-US"/>
        </a:p>
      </dgm:t>
    </dgm:pt>
    <dgm:pt modelId="{33381FF9-507D-4159-A490-53C8A001EAFF}">
      <dgm:prSet phldr="0"/>
      <dgm:spPr/>
      <dgm:t>
        <a:bodyPr/>
        <a:lstStyle/>
        <a:p>
          <a:pPr>
            <a:lnSpc>
              <a:spcPct val="100000"/>
            </a:lnSpc>
          </a:pPr>
          <a:r>
            <a:rPr lang="en-US" b="0" dirty="0"/>
            <a:t>Think sustainability instead of growth </a:t>
          </a:r>
        </a:p>
      </dgm:t>
    </dgm:pt>
    <dgm:pt modelId="{0461EDF6-4DBC-471D-88DA-B7894DFB776A}" type="parTrans" cxnId="{B8173199-D621-45D9-B2CA-34B4C8641A3B}">
      <dgm:prSet/>
      <dgm:spPr/>
    </dgm:pt>
    <dgm:pt modelId="{256DE860-75D5-40B8-B53A-DA0383D4E477}" type="sibTrans" cxnId="{B8173199-D621-45D9-B2CA-34B4C8641A3B}">
      <dgm:prSet/>
      <dgm:spPr/>
    </dgm:pt>
    <dgm:pt modelId="{71BEDA48-B60C-4C17-A04E-2E0291DD4002}" type="pres">
      <dgm:prSet presAssocID="{20C41EC8-FA42-4CA0-9F44-1017873937B2}" presName="diagram" presStyleCnt="0">
        <dgm:presLayoutVars>
          <dgm:dir/>
          <dgm:resizeHandles val="exact"/>
        </dgm:presLayoutVars>
      </dgm:prSet>
      <dgm:spPr/>
    </dgm:pt>
    <dgm:pt modelId="{7862687D-08F8-40A1-91EA-7B6449642AD8}" type="pres">
      <dgm:prSet presAssocID="{03ABFC3C-F79A-4A6D-BBC5-5757C0F76E51}" presName="node" presStyleLbl="node1" presStyleIdx="0" presStyleCnt="5">
        <dgm:presLayoutVars>
          <dgm:bulletEnabled val="1"/>
        </dgm:presLayoutVars>
      </dgm:prSet>
      <dgm:spPr/>
    </dgm:pt>
    <dgm:pt modelId="{21623804-1104-499F-9759-8F7185075EF1}" type="pres">
      <dgm:prSet presAssocID="{F45AD40D-15BF-4027-BABE-A612BCF904D2}" presName="sibTrans" presStyleCnt="0"/>
      <dgm:spPr/>
    </dgm:pt>
    <dgm:pt modelId="{C3B240F4-2E84-441F-8DFC-C7296D8B83E6}" type="pres">
      <dgm:prSet presAssocID="{42597659-ADAE-41B9-A68C-489CAD879935}" presName="node" presStyleLbl="node1" presStyleIdx="1" presStyleCnt="5">
        <dgm:presLayoutVars>
          <dgm:bulletEnabled val="1"/>
        </dgm:presLayoutVars>
      </dgm:prSet>
      <dgm:spPr/>
    </dgm:pt>
    <dgm:pt modelId="{8676A1FF-E845-4152-9775-ABE9E5C8C35A}" type="pres">
      <dgm:prSet presAssocID="{79F68911-2C9D-454B-8842-523FA937429B}" presName="sibTrans" presStyleCnt="0"/>
      <dgm:spPr/>
    </dgm:pt>
    <dgm:pt modelId="{1C5A9129-36E8-4715-976C-EC3E87419914}" type="pres">
      <dgm:prSet presAssocID="{33381FF9-507D-4159-A490-53C8A001EAFF}" presName="node" presStyleLbl="node1" presStyleIdx="2" presStyleCnt="5">
        <dgm:presLayoutVars>
          <dgm:bulletEnabled val="1"/>
        </dgm:presLayoutVars>
      </dgm:prSet>
      <dgm:spPr/>
    </dgm:pt>
    <dgm:pt modelId="{AAEA687C-4ECA-4D2C-8180-0DA4FCE8A8DD}" type="pres">
      <dgm:prSet presAssocID="{256DE860-75D5-40B8-B53A-DA0383D4E477}" presName="sibTrans" presStyleCnt="0"/>
      <dgm:spPr/>
    </dgm:pt>
    <dgm:pt modelId="{D2199B07-327C-4476-85C5-DE28CB364F56}" type="pres">
      <dgm:prSet presAssocID="{69D55EFA-B203-40FB-851F-C691630FA9D9}" presName="node" presStyleLbl="node1" presStyleIdx="3" presStyleCnt="5">
        <dgm:presLayoutVars>
          <dgm:bulletEnabled val="1"/>
        </dgm:presLayoutVars>
      </dgm:prSet>
      <dgm:spPr/>
    </dgm:pt>
    <dgm:pt modelId="{C68779A4-50F5-4A7B-9AC1-6215F179E333}" type="pres">
      <dgm:prSet presAssocID="{67FBF898-8E4E-43BD-84ED-CBCC64531729}" presName="sibTrans" presStyleCnt="0"/>
      <dgm:spPr/>
    </dgm:pt>
    <dgm:pt modelId="{1DC88587-4680-40E0-9963-FA09327A2A63}" type="pres">
      <dgm:prSet presAssocID="{DAAB3F33-A0A7-4E04-91D8-F34D2DF7352D}" presName="node" presStyleLbl="node1" presStyleIdx="4" presStyleCnt="5">
        <dgm:presLayoutVars>
          <dgm:bulletEnabled val="1"/>
        </dgm:presLayoutVars>
      </dgm:prSet>
      <dgm:spPr/>
    </dgm:pt>
  </dgm:ptLst>
  <dgm:cxnLst>
    <dgm:cxn modelId="{DFE58E35-E8BA-4273-918F-38AE9E20B49D}" srcId="{20C41EC8-FA42-4CA0-9F44-1017873937B2}" destId="{42597659-ADAE-41B9-A68C-489CAD879935}" srcOrd="1" destOrd="0" parTransId="{F830FB5F-C59B-46BF-BC34-49347F35F54B}" sibTransId="{79F68911-2C9D-454B-8842-523FA937429B}"/>
    <dgm:cxn modelId="{8DAEF846-0CB7-4485-91DB-360B366D6E6D}" type="presOf" srcId="{42597659-ADAE-41B9-A68C-489CAD879935}" destId="{C3B240F4-2E84-441F-8DFC-C7296D8B83E6}" srcOrd="0" destOrd="0" presId="urn:microsoft.com/office/officeart/2005/8/layout/default"/>
    <dgm:cxn modelId="{8EDBD94D-6105-40B1-8666-1F4EA545DED1}" srcId="{20C41EC8-FA42-4CA0-9F44-1017873937B2}" destId="{DAAB3F33-A0A7-4E04-91D8-F34D2DF7352D}" srcOrd="4" destOrd="0" parTransId="{D66AB6FA-BF71-4F83-8E6D-EEF60485D62E}" sibTransId="{E03C81EE-1E70-4F8A-9A5C-D57DF74CF7BC}"/>
    <dgm:cxn modelId="{36225C5A-2B01-4328-94BF-AFB2322B776E}" type="presOf" srcId="{DAAB3F33-A0A7-4E04-91D8-F34D2DF7352D}" destId="{1DC88587-4680-40E0-9963-FA09327A2A63}" srcOrd="0" destOrd="0" presId="urn:microsoft.com/office/officeart/2005/8/layout/default"/>
    <dgm:cxn modelId="{B81D7194-9A7B-46C8-B3B6-8AF0F5759C47}" type="presOf" srcId="{69D55EFA-B203-40FB-851F-C691630FA9D9}" destId="{D2199B07-327C-4476-85C5-DE28CB364F56}" srcOrd="0" destOrd="0" presId="urn:microsoft.com/office/officeart/2005/8/layout/default"/>
    <dgm:cxn modelId="{33FB6B98-1202-4BD9-8D1B-348186F74440}" type="presOf" srcId="{20C41EC8-FA42-4CA0-9F44-1017873937B2}" destId="{71BEDA48-B60C-4C17-A04E-2E0291DD4002}" srcOrd="0" destOrd="0" presId="urn:microsoft.com/office/officeart/2005/8/layout/default"/>
    <dgm:cxn modelId="{B8173199-D621-45D9-B2CA-34B4C8641A3B}" srcId="{20C41EC8-FA42-4CA0-9F44-1017873937B2}" destId="{33381FF9-507D-4159-A490-53C8A001EAFF}" srcOrd="2" destOrd="0" parTransId="{0461EDF6-4DBC-471D-88DA-B7894DFB776A}" sibTransId="{256DE860-75D5-40B8-B53A-DA0383D4E477}"/>
    <dgm:cxn modelId="{98C101AE-9450-4169-AA9C-9ACF3E6E67DC}" type="presOf" srcId="{03ABFC3C-F79A-4A6D-BBC5-5757C0F76E51}" destId="{7862687D-08F8-40A1-91EA-7B6449642AD8}" srcOrd="0" destOrd="0" presId="urn:microsoft.com/office/officeart/2005/8/layout/default"/>
    <dgm:cxn modelId="{B60F58C0-6DEE-43A4-BF6F-C40D56D92FEB}" type="presOf" srcId="{33381FF9-507D-4159-A490-53C8A001EAFF}" destId="{1C5A9129-36E8-4715-976C-EC3E87419914}" srcOrd="0" destOrd="0" presId="urn:microsoft.com/office/officeart/2005/8/layout/default"/>
    <dgm:cxn modelId="{BAB6E6D8-2DD3-45B1-9CE4-61644F83CCBB}" srcId="{20C41EC8-FA42-4CA0-9F44-1017873937B2}" destId="{69D55EFA-B203-40FB-851F-C691630FA9D9}" srcOrd="3" destOrd="0" parTransId="{C63BE603-67BB-4A42-A3E4-1EBE5CBBF7AE}" sibTransId="{67FBF898-8E4E-43BD-84ED-CBCC64531729}"/>
    <dgm:cxn modelId="{9B8098E0-A8EC-4C9A-871F-5E094CE4AD35}" srcId="{20C41EC8-FA42-4CA0-9F44-1017873937B2}" destId="{03ABFC3C-F79A-4A6D-BBC5-5757C0F76E51}" srcOrd="0" destOrd="0" parTransId="{DA5BBBF1-F69D-4FF0-9A5D-8DCF94A57B2F}" sibTransId="{F45AD40D-15BF-4027-BABE-A612BCF904D2}"/>
    <dgm:cxn modelId="{D15EE1F2-091A-43D6-B781-8D96929E2312}" type="presParOf" srcId="{71BEDA48-B60C-4C17-A04E-2E0291DD4002}" destId="{7862687D-08F8-40A1-91EA-7B6449642AD8}" srcOrd="0" destOrd="0" presId="urn:microsoft.com/office/officeart/2005/8/layout/default"/>
    <dgm:cxn modelId="{B722C0F4-913A-46CF-9E6B-213EF6235B70}" type="presParOf" srcId="{71BEDA48-B60C-4C17-A04E-2E0291DD4002}" destId="{21623804-1104-499F-9759-8F7185075EF1}" srcOrd="1" destOrd="0" presId="urn:microsoft.com/office/officeart/2005/8/layout/default"/>
    <dgm:cxn modelId="{12A7588A-581E-4B0E-80B3-05C8C21C148A}" type="presParOf" srcId="{71BEDA48-B60C-4C17-A04E-2E0291DD4002}" destId="{C3B240F4-2E84-441F-8DFC-C7296D8B83E6}" srcOrd="2" destOrd="0" presId="urn:microsoft.com/office/officeart/2005/8/layout/default"/>
    <dgm:cxn modelId="{96888A1D-C707-46C9-AD5E-64AD6E272DE5}" type="presParOf" srcId="{71BEDA48-B60C-4C17-A04E-2E0291DD4002}" destId="{8676A1FF-E845-4152-9775-ABE9E5C8C35A}" srcOrd="3" destOrd="0" presId="urn:microsoft.com/office/officeart/2005/8/layout/default"/>
    <dgm:cxn modelId="{1428BBA3-A5B7-4D34-A84D-092EFEEC091D}" type="presParOf" srcId="{71BEDA48-B60C-4C17-A04E-2E0291DD4002}" destId="{1C5A9129-36E8-4715-976C-EC3E87419914}" srcOrd="4" destOrd="0" presId="urn:microsoft.com/office/officeart/2005/8/layout/default"/>
    <dgm:cxn modelId="{DE06D875-A3BF-4733-B619-714800157F2D}" type="presParOf" srcId="{71BEDA48-B60C-4C17-A04E-2E0291DD4002}" destId="{AAEA687C-4ECA-4D2C-8180-0DA4FCE8A8DD}" srcOrd="5" destOrd="0" presId="urn:microsoft.com/office/officeart/2005/8/layout/default"/>
    <dgm:cxn modelId="{E36635DB-62F2-419E-BA0D-38A17D0403EB}" type="presParOf" srcId="{71BEDA48-B60C-4C17-A04E-2E0291DD4002}" destId="{D2199B07-327C-4476-85C5-DE28CB364F56}" srcOrd="6" destOrd="0" presId="urn:microsoft.com/office/officeart/2005/8/layout/default"/>
    <dgm:cxn modelId="{AA80875D-99A1-44CB-B5F9-D5443DA51AC6}" type="presParOf" srcId="{71BEDA48-B60C-4C17-A04E-2E0291DD4002}" destId="{C68779A4-50F5-4A7B-9AC1-6215F179E333}" srcOrd="7" destOrd="0" presId="urn:microsoft.com/office/officeart/2005/8/layout/default"/>
    <dgm:cxn modelId="{D381D508-FC68-4D04-B013-6D388569B3B4}" type="presParOf" srcId="{71BEDA48-B60C-4C17-A04E-2E0291DD4002}" destId="{1DC88587-4680-40E0-9963-FA09327A2A6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C41EC8-FA42-4CA0-9F44-1017873937B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3ABFC3C-F79A-4A6D-BBC5-5757C0F76E51}">
      <dgm:prSet phldr="0"/>
      <dgm:spPr/>
      <dgm:t>
        <a:bodyPr/>
        <a:lstStyle/>
        <a:p>
          <a:pPr>
            <a:lnSpc>
              <a:spcPct val="100000"/>
            </a:lnSpc>
          </a:pPr>
          <a:r>
            <a:rPr lang="en-US" b="0" dirty="0"/>
            <a:t>Balancing faculty oversight with timeliness would seem helpful, especially given barriers to distance learning/instruction formats. </a:t>
          </a:r>
        </a:p>
      </dgm:t>
    </dgm:pt>
    <dgm:pt modelId="{DA5BBBF1-F69D-4FF0-9A5D-8DCF94A57B2F}" type="parTrans" cxnId="{9B8098E0-A8EC-4C9A-871F-5E094CE4AD35}">
      <dgm:prSet/>
      <dgm:spPr/>
    </dgm:pt>
    <dgm:pt modelId="{F45AD40D-15BF-4027-BABE-A612BCF904D2}" type="sibTrans" cxnId="{9B8098E0-A8EC-4C9A-871F-5E094CE4AD35}">
      <dgm:prSet/>
      <dgm:spPr/>
      <dgm:t>
        <a:bodyPr/>
        <a:lstStyle/>
        <a:p>
          <a:endParaRPr lang="en-US"/>
        </a:p>
      </dgm:t>
    </dgm:pt>
    <dgm:pt modelId="{69D55EFA-B203-40FB-851F-C691630FA9D9}">
      <dgm:prSet phldr="0"/>
      <dgm:spPr/>
      <dgm:t>
        <a:bodyPr/>
        <a:lstStyle/>
        <a:p>
          <a:pPr>
            <a:lnSpc>
              <a:spcPct val="100000"/>
            </a:lnSpc>
          </a:pPr>
          <a:r>
            <a:rPr lang="en-US" b="0" dirty="0"/>
            <a:t>Provide funding for all the work that goes into building a new program. </a:t>
          </a:r>
        </a:p>
      </dgm:t>
    </dgm:pt>
    <dgm:pt modelId="{C63BE603-67BB-4A42-A3E4-1EBE5CBBF7AE}" type="parTrans" cxnId="{BAB6E6D8-2DD3-45B1-9CE4-61644F83CCBB}">
      <dgm:prSet/>
      <dgm:spPr/>
    </dgm:pt>
    <dgm:pt modelId="{67FBF898-8E4E-43BD-84ED-CBCC64531729}" type="sibTrans" cxnId="{BAB6E6D8-2DD3-45B1-9CE4-61644F83CCBB}">
      <dgm:prSet/>
      <dgm:spPr/>
      <dgm:t>
        <a:bodyPr/>
        <a:lstStyle/>
        <a:p>
          <a:endParaRPr lang="en-US"/>
        </a:p>
      </dgm:t>
    </dgm:pt>
    <dgm:pt modelId="{33381FF9-507D-4159-A490-53C8A001EAFF}">
      <dgm:prSet phldr="0"/>
      <dgm:spPr/>
      <dgm:t>
        <a:bodyPr/>
        <a:lstStyle/>
        <a:p>
          <a:pPr>
            <a:lnSpc>
              <a:spcPct val="100000"/>
            </a:lnSpc>
          </a:pPr>
          <a:r>
            <a:rPr lang="en-US" b="0" dirty="0"/>
            <a:t>Find ways of building in equity into the balance of research, teaching, and service faculty do; right now, the balance is not there, and what people are asked to do often proves  untenable and not compensated well enough.  </a:t>
          </a:r>
        </a:p>
      </dgm:t>
    </dgm:pt>
    <dgm:pt modelId="{0461EDF6-4DBC-471D-88DA-B7894DFB776A}" type="parTrans" cxnId="{B8173199-D621-45D9-B2CA-34B4C8641A3B}">
      <dgm:prSet/>
      <dgm:spPr/>
    </dgm:pt>
    <dgm:pt modelId="{256DE860-75D5-40B8-B53A-DA0383D4E477}" type="sibTrans" cxnId="{B8173199-D621-45D9-B2CA-34B4C8641A3B}">
      <dgm:prSet/>
      <dgm:spPr/>
    </dgm:pt>
    <dgm:pt modelId="{8006C954-0FD9-41DF-9C94-784C8822F35C}">
      <dgm:prSet phldr="0"/>
      <dgm:spPr/>
      <dgm:t>
        <a:bodyPr/>
        <a:lstStyle/>
        <a:p>
          <a:pPr>
            <a:lnSpc>
              <a:spcPct val="100000"/>
            </a:lnSpc>
          </a:pPr>
          <a:r>
            <a:rPr lang="en-US" b="0" dirty="0"/>
            <a:t>Involve more people, and let this process be driven and guided by those who are most vulnerable by the processes and procedures we currently have in place and are purporting to change through these policies and procedures. </a:t>
          </a:r>
        </a:p>
      </dgm:t>
    </dgm:pt>
    <dgm:pt modelId="{F4B34048-A8DA-4E47-9879-2DD14E18B5AB}" type="parTrans" cxnId="{D3146579-EAE3-475D-B242-FAFFB0025B8A}">
      <dgm:prSet/>
      <dgm:spPr/>
    </dgm:pt>
    <dgm:pt modelId="{D8ED7B30-F913-4777-A3A4-3489EC3FEFEE}" type="sibTrans" cxnId="{D3146579-EAE3-475D-B242-FAFFB0025B8A}">
      <dgm:prSet/>
      <dgm:spPr/>
    </dgm:pt>
    <dgm:pt modelId="{8B661246-1F8B-4A47-9E42-A8E5FF3B0BA3}">
      <dgm:prSet phldr="0"/>
      <dgm:spPr/>
      <dgm:t>
        <a:bodyPr/>
        <a:lstStyle/>
        <a:p>
          <a:pPr>
            <a:lnSpc>
              <a:spcPct val="100000"/>
            </a:lnSpc>
          </a:pPr>
          <a:r>
            <a:rPr lang="en-US" b="0" dirty="0"/>
            <a:t>Continue to premise learning, growth, and intellectual attainment. </a:t>
          </a:r>
          <a:endParaRPr lang="en-US" dirty="0"/>
        </a:p>
      </dgm:t>
    </dgm:pt>
    <dgm:pt modelId="{3B012B11-918F-4E9B-8E72-2CB2E1C9123F}" type="parTrans" cxnId="{9073A344-FD71-40F5-9085-23D3E8324DC6}">
      <dgm:prSet/>
      <dgm:spPr/>
    </dgm:pt>
    <dgm:pt modelId="{2F4536D7-2F78-44AE-8735-C7642D76EB84}" type="sibTrans" cxnId="{9073A344-FD71-40F5-9085-23D3E8324DC6}">
      <dgm:prSet/>
      <dgm:spPr/>
    </dgm:pt>
    <dgm:pt modelId="{71BEDA48-B60C-4C17-A04E-2E0291DD4002}" type="pres">
      <dgm:prSet presAssocID="{20C41EC8-FA42-4CA0-9F44-1017873937B2}" presName="diagram" presStyleCnt="0">
        <dgm:presLayoutVars>
          <dgm:dir/>
          <dgm:resizeHandles val="exact"/>
        </dgm:presLayoutVars>
      </dgm:prSet>
      <dgm:spPr/>
    </dgm:pt>
    <dgm:pt modelId="{7862687D-08F8-40A1-91EA-7B6449642AD8}" type="pres">
      <dgm:prSet presAssocID="{03ABFC3C-F79A-4A6D-BBC5-5757C0F76E51}" presName="node" presStyleLbl="node1" presStyleIdx="0" presStyleCnt="5">
        <dgm:presLayoutVars>
          <dgm:bulletEnabled val="1"/>
        </dgm:presLayoutVars>
      </dgm:prSet>
      <dgm:spPr/>
    </dgm:pt>
    <dgm:pt modelId="{21623804-1104-499F-9759-8F7185075EF1}" type="pres">
      <dgm:prSet presAssocID="{F45AD40D-15BF-4027-BABE-A612BCF904D2}" presName="sibTrans" presStyleCnt="0"/>
      <dgm:spPr/>
    </dgm:pt>
    <dgm:pt modelId="{3F2B1806-91F7-468C-8EC9-9B21E2B6C3B1}" type="pres">
      <dgm:prSet presAssocID="{8006C954-0FD9-41DF-9C94-784C8822F35C}" presName="node" presStyleLbl="node1" presStyleIdx="1" presStyleCnt="5">
        <dgm:presLayoutVars>
          <dgm:bulletEnabled val="1"/>
        </dgm:presLayoutVars>
      </dgm:prSet>
      <dgm:spPr/>
    </dgm:pt>
    <dgm:pt modelId="{35236EDA-7829-48CF-B69E-AAD0093E8012}" type="pres">
      <dgm:prSet presAssocID="{D8ED7B30-F913-4777-A3A4-3489EC3FEFEE}" presName="sibTrans" presStyleCnt="0"/>
      <dgm:spPr/>
    </dgm:pt>
    <dgm:pt modelId="{2DA6E3FC-D8CA-40C2-BB27-F2DCE885254E}" type="pres">
      <dgm:prSet presAssocID="{8B661246-1F8B-4A47-9E42-A8E5FF3B0BA3}" presName="node" presStyleLbl="node1" presStyleIdx="2" presStyleCnt="5">
        <dgm:presLayoutVars>
          <dgm:bulletEnabled val="1"/>
        </dgm:presLayoutVars>
      </dgm:prSet>
      <dgm:spPr/>
    </dgm:pt>
    <dgm:pt modelId="{64D1CFA7-EF18-485F-A90A-5E400306F0CC}" type="pres">
      <dgm:prSet presAssocID="{2F4536D7-2F78-44AE-8735-C7642D76EB84}" presName="sibTrans" presStyleCnt="0"/>
      <dgm:spPr/>
    </dgm:pt>
    <dgm:pt modelId="{1C5A9129-36E8-4715-976C-EC3E87419914}" type="pres">
      <dgm:prSet presAssocID="{33381FF9-507D-4159-A490-53C8A001EAFF}" presName="node" presStyleLbl="node1" presStyleIdx="3" presStyleCnt="5">
        <dgm:presLayoutVars>
          <dgm:bulletEnabled val="1"/>
        </dgm:presLayoutVars>
      </dgm:prSet>
      <dgm:spPr/>
    </dgm:pt>
    <dgm:pt modelId="{AAEA687C-4ECA-4D2C-8180-0DA4FCE8A8DD}" type="pres">
      <dgm:prSet presAssocID="{256DE860-75D5-40B8-B53A-DA0383D4E477}" presName="sibTrans" presStyleCnt="0"/>
      <dgm:spPr/>
    </dgm:pt>
    <dgm:pt modelId="{D2199B07-327C-4476-85C5-DE28CB364F56}" type="pres">
      <dgm:prSet presAssocID="{69D55EFA-B203-40FB-851F-C691630FA9D9}" presName="node" presStyleLbl="node1" presStyleIdx="4" presStyleCnt="5">
        <dgm:presLayoutVars>
          <dgm:bulletEnabled val="1"/>
        </dgm:presLayoutVars>
      </dgm:prSet>
      <dgm:spPr/>
    </dgm:pt>
  </dgm:ptLst>
  <dgm:cxnLst>
    <dgm:cxn modelId="{76D69535-6311-4F7D-928D-A7FF2B905B57}" type="presOf" srcId="{8006C954-0FD9-41DF-9C94-784C8822F35C}" destId="{3F2B1806-91F7-468C-8EC9-9B21E2B6C3B1}" srcOrd="0" destOrd="0" presId="urn:microsoft.com/office/officeart/2005/8/layout/default"/>
    <dgm:cxn modelId="{9073A344-FD71-40F5-9085-23D3E8324DC6}" srcId="{20C41EC8-FA42-4CA0-9F44-1017873937B2}" destId="{8B661246-1F8B-4A47-9E42-A8E5FF3B0BA3}" srcOrd="2" destOrd="0" parTransId="{3B012B11-918F-4E9B-8E72-2CB2E1C9123F}" sibTransId="{2F4536D7-2F78-44AE-8735-C7642D76EB84}"/>
    <dgm:cxn modelId="{D3146579-EAE3-475D-B242-FAFFB0025B8A}" srcId="{20C41EC8-FA42-4CA0-9F44-1017873937B2}" destId="{8006C954-0FD9-41DF-9C94-784C8822F35C}" srcOrd="1" destOrd="0" parTransId="{F4B34048-A8DA-4E47-9879-2DD14E18B5AB}" sibTransId="{D8ED7B30-F913-4777-A3A4-3489EC3FEFEE}"/>
    <dgm:cxn modelId="{33FB6B98-1202-4BD9-8D1B-348186F74440}" type="presOf" srcId="{20C41EC8-FA42-4CA0-9F44-1017873937B2}" destId="{71BEDA48-B60C-4C17-A04E-2E0291DD4002}" srcOrd="0" destOrd="0" presId="urn:microsoft.com/office/officeart/2005/8/layout/default"/>
    <dgm:cxn modelId="{B8173199-D621-45D9-B2CA-34B4C8641A3B}" srcId="{20C41EC8-FA42-4CA0-9F44-1017873937B2}" destId="{33381FF9-507D-4159-A490-53C8A001EAFF}" srcOrd="3" destOrd="0" parTransId="{0461EDF6-4DBC-471D-88DA-B7894DFB776A}" sibTransId="{256DE860-75D5-40B8-B53A-DA0383D4E477}"/>
    <dgm:cxn modelId="{DC2D339D-95E1-4E74-A24E-654325E95AF3}" type="presOf" srcId="{8B661246-1F8B-4A47-9E42-A8E5FF3B0BA3}" destId="{2DA6E3FC-D8CA-40C2-BB27-F2DCE885254E}" srcOrd="0" destOrd="0" presId="urn:microsoft.com/office/officeart/2005/8/layout/default"/>
    <dgm:cxn modelId="{3F288DC2-79D9-4540-BF97-7E07F05E74F9}" type="presOf" srcId="{03ABFC3C-F79A-4A6D-BBC5-5757C0F76E51}" destId="{7862687D-08F8-40A1-91EA-7B6449642AD8}" srcOrd="0" destOrd="0" presId="urn:microsoft.com/office/officeart/2005/8/layout/default"/>
    <dgm:cxn modelId="{BAB6E6D8-2DD3-45B1-9CE4-61644F83CCBB}" srcId="{20C41EC8-FA42-4CA0-9F44-1017873937B2}" destId="{69D55EFA-B203-40FB-851F-C691630FA9D9}" srcOrd="4" destOrd="0" parTransId="{C63BE603-67BB-4A42-A3E4-1EBE5CBBF7AE}" sibTransId="{67FBF898-8E4E-43BD-84ED-CBCC64531729}"/>
    <dgm:cxn modelId="{510707D9-F665-4C29-815C-129D23203833}" type="presOf" srcId="{33381FF9-507D-4159-A490-53C8A001EAFF}" destId="{1C5A9129-36E8-4715-976C-EC3E87419914}" srcOrd="0" destOrd="0" presId="urn:microsoft.com/office/officeart/2005/8/layout/default"/>
    <dgm:cxn modelId="{9B8098E0-A8EC-4C9A-871F-5E094CE4AD35}" srcId="{20C41EC8-FA42-4CA0-9F44-1017873937B2}" destId="{03ABFC3C-F79A-4A6D-BBC5-5757C0F76E51}" srcOrd="0" destOrd="0" parTransId="{DA5BBBF1-F69D-4FF0-9A5D-8DCF94A57B2F}" sibTransId="{F45AD40D-15BF-4027-BABE-A612BCF904D2}"/>
    <dgm:cxn modelId="{9B6615F7-2FE5-4080-8F6B-029726594862}" type="presOf" srcId="{69D55EFA-B203-40FB-851F-C691630FA9D9}" destId="{D2199B07-327C-4476-85C5-DE28CB364F56}" srcOrd="0" destOrd="0" presId="urn:microsoft.com/office/officeart/2005/8/layout/default"/>
    <dgm:cxn modelId="{7E33EC8F-2693-4BA1-8476-34BA8CDDAF2C}" type="presParOf" srcId="{71BEDA48-B60C-4C17-A04E-2E0291DD4002}" destId="{7862687D-08F8-40A1-91EA-7B6449642AD8}" srcOrd="0" destOrd="0" presId="urn:microsoft.com/office/officeart/2005/8/layout/default"/>
    <dgm:cxn modelId="{650AD173-3F65-47FA-9A29-1F96C9EB1A61}" type="presParOf" srcId="{71BEDA48-B60C-4C17-A04E-2E0291DD4002}" destId="{21623804-1104-499F-9759-8F7185075EF1}" srcOrd="1" destOrd="0" presId="urn:microsoft.com/office/officeart/2005/8/layout/default"/>
    <dgm:cxn modelId="{6CD460BB-09B3-447B-91EB-7175027C345C}" type="presParOf" srcId="{71BEDA48-B60C-4C17-A04E-2E0291DD4002}" destId="{3F2B1806-91F7-468C-8EC9-9B21E2B6C3B1}" srcOrd="2" destOrd="0" presId="urn:microsoft.com/office/officeart/2005/8/layout/default"/>
    <dgm:cxn modelId="{5D87CD9A-8EFD-49EA-8130-8C69762A07E5}" type="presParOf" srcId="{71BEDA48-B60C-4C17-A04E-2E0291DD4002}" destId="{35236EDA-7829-48CF-B69E-AAD0093E8012}" srcOrd="3" destOrd="0" presId="urn:microsoft.com/office/officeart/2005/8/layout/default"/>
    <dgm:cxn modelId="{16338BE8-4FC0-41B4-A6D6-D81BC57DE193}" type="presParOf" srcId="{71BEDA48-B60C-4C17-A04E-2E0291DD4002}" destId="{2DA6E3FC-D8CA-40C2-BB27-F2DCE885254E}" srcOrd="4" destOrd="0" presId="urn:microsoft.com/office/officeart/2005/8/layout/default"/>
    <dgm:cxn modelId="{CB093AB8-DD99-4E0D-AB89-80F2BC08C8EC}" type="presParOf" srcId="{71BEDA48-B60C-4C17-A04E-2E0291DD4002}" destId="{64D1CFA7-EF18-485F-A90A-5E400306F0CC}" srcOrd="5" destOrd="0" presId="urn:microsoft.com/office/officeart/2005/8/layout/default"/>
    <dgm:cxn modelId="{6BBD99AB-F5EA-40B6-8C06-A094D4DD5FE4}" type="presParOf" srcId="{71BEDA48-B60C-4C17-A04E-2E0291DD4002}" destId="{1C5A9129-36E8-4715-976C-EC3E87419914}" srcOrd="6" destOrd="0" presId="urn:microsoft.com/office/officeart/2005/8/layout/default"/>
    <dgm:cxn modelId="{94972962-28C3-42B4-99A4-2E90283CEE99}" type="presParOf" srcId="{71BEDA48-B60C-4C17-A04E-2E0291DD4002}" destId="{AAEA687C-4ECA-4D2C-8180-0DA4FCE8A8DD}" srcOrd="7" destOrd="0" presId="urn:microsoft.com/office/officeart/2005/8/layout/default"/>
    <dgm:cxn modelId="{6C4F7029-29FF-4585-93D8-C1E00983C0B6}" type="presParOf" srcId="{71BEDA48-B60C-4C17-A04E-2E0291DD4002}" destId="{D2199B07-327C-4476-85C5-DE28CB364F5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C41EC8-FA42-4CA0-9F44-1017873937B2}" type="doc">
      <dgm:prSet loTypeId="urn:microsoft.com/office/officeart/2005/8/layout/process4" loCatId="process" qsTypeId="urn:microsoft.com/office/officeart/2005/8/quickstyle/simple1" qsCatId="simple" csTypeId="urn:microsoft.com/office/officeart/2005/8/colors/accent6_2" csCatId="accent6" phldr="1"/>
      <dgm:spPr/>
      <dgm:t>
        <a:bodyPr/>
        <a:lstStyle/>
        <a:p>
          <a:endParaRPr lang="en-US"/>
        </a:p>
      </dgm:t>
    </dgm:pt>
    <dgm:pt modelId="{DAAB3F33-A0A7-4E04-91D8-F34D2DF7352D}">
      <dgm:prSet phldr="0"/>
      <dgm:spPr/>
      <dgm:t>
        <a:bodyPr/>
        <a:lstStyle/>
        <a:p>
          <a:pPr rtl="0"/>
          <a:r>
            <a:rPr lang="en-US" dirty="0">
              <a:latin typeface="Meiryo"/>
            </a:rPr>
            <a:t>A small group of faculty worked on preparing these slides, brainstorming ideas, and putting together information. </a:t>
          </a:r>
          <a:endParaRPr lang="en-US" dirty="0"/>
        </a:p>
      </dgm:t>
    </dgm:pt>
    <dgm:pt modelId="{D66AB6FA-BF71-4F83-8E6D-EEF60485D62E}" type="parTrans" cxnId="{8EDBD94D-6105-40B1-8666-1F4EA545DED1}">
      <dgm:prSet/>
      <dgm:spPr/>
    </dgm:pt>
    <dgm:pt modelId="{E03C81EE-1E70-4F8A-9A5C-D57DF74CF7BC}" type="sibTrans" cxnId="{8EDBD94D-6105-40B1-8666-1F4EA545DED1}">
      <dgm:prSet/>
      <dgm:spPr/>
      <dgm:t>
        <a:bodyPr/>
        <a:lstStyle/>
        <a:p>
          <a:endParaRPr lang="en-US"/>
        </a:p>
      </dgm:t>
    </dgm:pt>
    <dgm:pt modelId="{F1D6398A-1B5E-4C42-87CB-8B7C26FBC010}">
      <dgm:prSet phldr="0"/>
      <dgm:spPr/>
      <dgm:t>
        <a:bodyPr/>
        <a:lstStyle/>
        <a:p>
          <a:pPr rtl="0"/>
          <a:r>
            <a:rPr lang="en-US" dirty="0">
              <a:latin typeface="Meiryo"/>
            </a:rPr>
            <a:t>Challenges ahead:</a:t>
          </a:r>
        </a:p>
      </dgm:t>
    </dgm:pt>
    <dgm:pt modelId="{AEE8BA9B-9207-43E9-85D3-A3DB70BE83A8}" type="parTrans" cxnId="{721EF531-E48B-4146-AFAA-6A3524F71632}">
      <dgm:prSet/>
      <dgm:spPr/>
    </dgm:pt>
    <dgm:pt modelId="{862932A1-094E-4BAE-98D8-D0BC3E071926}" type="sibTrans" cxnId="{721EF531-E48B-4146-AFAA-6A3524F71632}">
      <dgm:prSet/>
      <dgm:spPr/>
      <dgm:t>
        <a:bodyPr/>
        <a:lstStyle/>
        <a:p>
          <a:endParaRPr lang="en-US"/>
        </a:p>
      </dgm:t>
    </dgm:pt>
    <dgm:pt modelId="{806BE324-3A19-4E89-B239-273EDD88956B}">
      <dgm:prSet phldr="0"/>
      <dgm:spPr/>
      <dgm:t>
        <a:bodyPr/>
        <a:lstStyle/>
        <a:p>
          <a:pPr rtl="0"/>
          <a:r>
            <a:rPr lang="en-US" dirty="0">
              <a:latin typeface="Meiryo"/>
            </a:rPr>
            <a:t> Previous plan focused on growth </a:t>
          </a:r>
        </a:p>
      </dgm:t>
    </dgm:pt>
    <dgm:pt modelId="{00D3CA93-07D8-4FBE-8D82-ED717917C753}" type="parTrans" cxnId="{6CF31F6D-30AA-4FB5-9F36-0E85FC16D56A}">
      <dgm:prSet/>
      <dgm:spPr/>
    </dgm:pt>
    <dgm:pt modelId="{4E2E0AA0-91C0-4835-9083-030850A1E55C}" type="sibTrans" cxnId="{6CF31F6D-30AA-4FB5-9F36-0E85FC16D56A}">
      <dgm:prSet/>
      <dgm:spPr/>
      <dgm:t>
        <a:bodyPr/>
        <a:lstStyle/>
        <a:p>
          <a:endParaRPr lang="en-US"/>
        </a:p>
      </dgm:t>
    </dgm:pt>
    <dgm:pt modelId="{F7C20DA9-8A61-4BC5-B906-F8F4A30AEF57}">
      <dgm:prSet phldr="0"/>
      <dgm:spPr/>
      <dgm:t>
        <a:bodyPr/>
        <a:lstStyle/>
        <a:p>
          <a:pPr rtl="0"/>
          <a:r>
            <a:rPr lang="en-US" dirty="0">
              <a:latin typeface="Meiryo"/>
            </a:rPr>
            <a:t> New EVCAA started in September</a:t>
          </a:r>
        </a:p>
      </dgm:t>
    </dgm:pt>
    <dgm:pt modelId="{6B0377E7-D144-4F26-BEFC-15815D916C24}" type="parTrans" cxnId="{D35B4A9C-028C-4887-9119-44E8ED553E38}">
      <dgm:prSet/>
      <dgm:spPr/>
    </dgm:pt>
    <dgm:pt modelId="{2C46A18B-5894-488E-A1FA-6613D4819EB3}" type="sibTrans" cxnId="{D35B4A9C-028C-4887-9119-44E8ED553E38}">
      <dgm:prSet/>
      <dgm:spPr/>
      <dgm:t>
        <a:bodyPr/>
        <a:lstStyle/>
        <a:p>
          <a:endParaRPr lang="en-US"/>
        </a:p>
      </dgm:t>
    </dgm:pt>
    <dgm:pt modelId="{4DE02991-7300-45C3-9338-4F1E9926C4B2}">
      <dgm:prSet phldr="0"/>
      <dgm:spPr/>
      <dgm:t>
        <a:bodyPr/>
        <a:lstStyle/>
        <a:p>
          <a:pPr rtl="0"/>
          <a:r>
            <a:rPr lang="en-US" dirty="0">
              <a:latin typeface="Meiryo"/>
            </a:rPr>
            <a:t> Transition on campus</a:t>
          </a:r>
        </a:p>
      </dgm:t>
    </dgm:pt>
    <dgm:pt modelId="{9F1CDFFF-0D7C-4426-9B62-3C6EECC1CD7B}" type="parTrans" cxnId="{DB043257-A63A-49CB-8878-58E4BBD4B67F}">
      <dgm:prSet/>
      <dgm:spPr/>
    </dgm:pt>
    <dgm:pt modelId="{F914E338-9C34-4C93-9D6D-700DE363AEC3}" type="sibTrans" cxnId="{DB043257-A63A-49CB-8878-58E4BBD4B67F}">
      <dgm:prSet/>
      <dgm:spPr/>
      <dgm:t>
        <a:bodyPr/>
        <a:lstStyle/>
        <a:p>
          <a:endParaRPr lang="en-US"/>
        </a:p>
      </dgm:t>
    </dgm:pt>
    <dgm:pt modelId="{C748934D-9418-49B8-86E9-DCC062C2A698}">
      <dgm:prSet phldr="0"/>
      <dgm:spPr/>
      <dgm:t>
        <a:bodyPr/>
        <a:lstStyle/>
        <a:p>
          <a:pPr rtl="0"/>
          <a:r>
            <a:rPr lang="en-US" dirty="0">
              <a:latin typeface="Meiryo"/>
            </a:rPr>
            <a:t> Budget situation</a:t>
          </a:r>
        </a:p>
      </dgm:t>
    </dgm:pt>
    <dgm:pt modelId="{0DA4F8C0-E29F-4027-9E21-857349F32DB5}" type="parTrans" cxnId="{166D46EA-A056-4950-9034-F17F5B951C02}">
      <dgm:prSet/>
      <dgm:spPr/>
    </dgm:pt>
    <dgm:pt modelId="{B8316548-C1A5-449D-9A47-E4BBC428ACAD}" type="sibTrans" cxnId="{166D46EA-A056-4950-9034-F17F5B951C02}">
      <dgm:prSet/>
      <dgm:spPr/>
      <dgm:t>
        <a:bodyPr/>
        <a:lstStyle/>
        <a:p>
          <a:endParaRPr lang="en-US"/>
        </a:p>
      </dgm:t>
    </dgm:pt>
    <dgm:pt modelId="{F48A1E9B-48CE-4C62-81A1-B6D24B5F576A}">
      <dgm:prSet phldr="0"/>
      <dgm:spPr/>
      <dgm:t>
        <a:bodyPr/>
        <a:lstStyle/>
        <a:p>
          <a:pPr rtl="0"/>
          <a:r>
            <a:rPr lang="en-US" dirty="0">
              <a:latin typeface="Meiryo"/>
            </a:rPr>
            <a:t> Strategic plan not in place</a:t>
          </a:r>
          <a:endParaRPr lang="en-US" dirty="0"/>
        </a:p>
      </dgm:t>
    </dgm:pt>
    <dgm:pt modelId="{A6BD306F-AE3A-4261-8A67-4EE4A729E21B}" type="parTrans" cxnId="{CEB4D970-40A2-4278-8703-0822AF9FD4C7}">
      <dgm:prSet/>
      <dgm:spPr/>
    </dgm:pt>
    <dgm:pt modelId="{614118A6-3B53-45EA-85DC-E96E763EB013}" type="sibTrans" cxnId="{CEB4D970-40A2-4278-8703-0822AF9FD4C7}">
      <dgm:prSet/>
      <dgm:spPr/>
    </dgm:pt>
    <dgm:pt modelId="{C7EFD8FF-4B8F-43C5-8AE0-13859FAAC923}" type="pres">
      <dgm:prSet presAssocID="{20C41EC8-FA42-4CA0-9F44-1017873937B2}" presName="Name0" presStyleCnt="0">
        <dgm:presLayoutVars>
          <dgm:dir/>
          <dgm:animLvl val="lvl"/>
          <dgm:resizeHandles val="exact"/>
        </dgm:presLayoutVars>
      </dgm:prSet>
      <dgm:spPr/>
    </dgm:pt>
    <dgm:pt modelId="{AD02AE31-5554-41E8-BD1D-D8CBE3DC33EF}" type="pres">
      <dgm:prSet presAssocID="{F1D6398A-1B5E-4C42-87CB-8B7C26FBC010}" presName="boxAndChildren" presStyleCnt="0"/>
      <dgm:spPr/>
    </dgm:pt>
    <dgm:pt modelId="{0B0F8B41-65DE-47F5-9D62-E5519C5CA425}" type="pres">
      <dgm:prSet presAssocID="{F1D6398A-1B5E-4C42-87CB-8B7C26FBC010}" presName="parentTextBox" presStyleLbl="node1" presStyleIdx="0" presStyleCnt="2"/>
      <dgm:spPr/>
    </dgm:pt>
    <dgm:pt modelId="{331CA8F7-6AA8-4858-8DA0-DEF032A05AF2}" type="pres">
      <dgm:prSet presAssocID="{F1D6398A-1B5E-4C42-87CB-8B7C26FBC010}" presName="entireBox" presStyleLbl="node1" presStyleIdx="0" presStyleCnt="2"/>
      <dgm:spPr/>
    </dgm:pt>
    <dgm:pt modelId="{A172F46A-0500-484C-BCA7-73351FB2FF61}" type="pres">
      <dgm:prSet presAssocID="{F1D6398A-1B5E-4C42-87CB-8B7C26FBC010}" presName="descendantBox" presStyleCnt="0"/>
      <dgm:spPr/>
    </dgm:pt>
    <dgm:pt modelId="{2718E167-DDE0-4456-8F5B-1A24F80479DC}" type="pres">
      <dgm:prSet presAssocID="{806BE324-3A19-4E89-B239-273EDD88956B}" presName="childTextBox" presStyleLbl="fgAccFollowNode1" presStyleIdx="0" presStyleCnt="5">
        <dgm:presLayoutVars>
          <dgm:bulletEnabled val="1"/>
        </dgm:presLayoutVars>
      </dgm:prSet>
      <dgm:spPr/>
    </dgm:pt>
    <dgm:pt modelId="{B2BC9D18-6FAE-413B-B7E1-979CFDCA53D6}" type="pres">
      <dgm:prSet presAssocID="{F48A1E9B-48CE-4C62-81A1-B6D24B5F576A}" presName="childTextBox" presStyleLbl="fgAccFollowNode1" presStyleIdx="1" presStyleCnt="5">
        <dgm:presLayoutVars>
          <dgm:bulletEnabled val="1"/>
        </dgm:presLayoutVars>
      </dgm:prSet>
      <dgm:spPr/>
    </dgm:pt>
    <dgm:pt modelId="{0945258F-A3DB-4780-94B4-2745CF177667}" type="pres">
      <dgm:prSet presAssocID="{F7C20DA9-8A61-4BC5-B906-F8F4A30AEF57}" presName="childTextBox" presStyleLbl="fgAccFollowNode1" presStyleIdx="2" presStyleCnt="5">
        <dgm:presLayoutVars>
          <dgm:bulletEnabled val="1"/>
        </dgm:presLayoutVars>
      </dgm:prSet>
      <dgm:spPr/>
    </dgm:pt>
    <dgm:pt modelId="{8D96F8D5-CE4E-485A-9F1F-AE636EC1EA16}" type="pres">
      <dgm:prSet presAssocID="{4DE02991-7300-45C3-9338-4F1E9926C4B2}" presName="childTextBox" presStyleLbl="fgAccFollowNode1" presStyleIdx="3" presStyleCnt="5">
        <dgm:presLayoutVars>
          <dgm:bulletEnabled val="1"/>
        </dgm:presLayoutVars>
      </dgm:prSet>
      <dgm:spPr/>
    </dgm:pt>
    <dgm:pt modelId="{95FE5AF2-BB03-4F89-A594-F19345D79FD7}" type="pres">
      <dgm:prSet presAssocID="{C748934D-9418-49B8-86E9-DCC062C2A698}" presName="childTextBox" presStyleLbl="fgAccFollowNode1" presStyleIdx="4" presStyleCnt="5">
        <dgm:presLayoutVars>
          <dgm:bulletEnabled val="1"/>
        </dgm:presLayoutVars>
      </dgm:prSet>
      <dgm:spPr/>
    </dgm:pt>
    <dgm:pt modelId="{54CB1A2B-3AC6-459F-9AD9-7CC74FBB652C}" type="pres">
      <dgm:prSet presAssocID="{E03C81EE-1E70-4F8A-9A5C-D57DF74CF7BC}" presName="sp" presStyleCnt="0"/>
      <dgm:spPr/>
    </dgm:pt>
    <dgm:pt modelId="{AFE52720-E1D1-4504-A521-AB7B5885800D}" type="pres">
      <dgm:prSet presAssocID="{DAAB3F33-A0A7-4E04-91D8-F34D2DF7352D}" presName="arrowAndChildren" presStyleCnt="0"/>
      <dgm:spPr/>
    </dgm:pt>
    <dgm:pt modelId="{C7A2CE8E-CF3A-426D-87A1-361BE2AA5395}" type="pres">
      <dgm:prSet presAssocID="{DAAB3F33-A0A7-4E04-91D8-F34D2DF7352D}" presName="parentTextArrow" presStyleLbl="node1" presStyleIdx="1" presStyleCnt="2"/>
      <dgm:spPr/>
    </dgm:pt>
  </dgm:ptLst>
  <dgm:cxnLst>
    <dgm:cxn modelId="{EBB23B1E-E9BB-45DB-B389-F6061E66CD50}" type="presOf" srcId="{F1D6398A-1B5E-4C42-87CB-8B7C26FBC010}" destId="{331CA8F7-6AA8-4858-8DA0-DEF032A05AF2}" srcOrd="1" destOrd="0" presId="urn:microsoft.com/office/officeart/2005/8/layout/process4"/>
    <dgm:cxn modelId="{110DB51E-4A60-4D41-B394-5950CED8711F}" type="presOf" srcId="{F48A1E9B-48CE-4C62-81A1-B6D24B5F576A}" destId="{B2BC9D18-6FAE-413B-B7E1-979CFDCA53D6}" srcOrd="0" destOrd="0" presId="urn:microsoft.com/office/officeart/2005/8/layout/process4"/>
    <dgm:cxn modelId="{071D4A30-BD20-4226-957E-F9C32FDA9EF6}" type="presOf" srcId="{F7C20DA9-8A61-4BC5-B906-F8F4A30AEF57}" destId="{0945258F-A3DB-4780-94B4-2745CF177667}" srcOrd="0" destOrd="0" presId="urn:microsoft.com/office/officeart/2005/8/layout/process4"/>
    <dgm:cxn modelId="{721EF531-E48B-4146-AFAA-6A3524F71632}" srcId="{20C41EC8-FA42-4CA0-9F44-1017873937B2}" destId="{F1D6398A-1B5E-4C42-87CB-8B7C26FBC010}" srcOrd="1" destOrd="0" parTransId="{AEE8BA9B-9207-43E9-85D3-A3DB70BE83A8}" sibTransId="{862932A1-094E-4BAE-98D8-D0BC3E071926}"/>
    <dgm:cxn modelId="{6CF31F6D-30AA-4FB5-9F36-0E85FC16D56A}" srcId="{F1D6398A-1B5E-4C42-87CB-8B7C26FBC010}" destId="{806BE324-3A19-4E89-B239-273EDD88956B}" srcOrd="0" destOrd="0" parTransId="{00D3CA93-07D8-4FBE-8D82-ED717917C753}" sibTransId="{4E2E0AA0-91C0-4835-9083-030850A1E55C}"/>
    <dgm:cxn modelId="{8EDBD94D-6105-40B1-8666-1F4EA545DED1}" srcId="{20C41EC8-FA42-4CA0-9F44-1017873937B2}" destId="{DAAB3F33-A0A7-4E04-91D8-F34D2DF7352D}" srcOrd="0" destOrd="0" parTransId="{D66AB6FA-BF71-4F83-8E6D-EEF60485D62E}" sibTransId="{E03C81EE-1E70-4F8A-9A5C-D57DF74CF7BC}"/>
    <dgm:cxn modelId="{CEB4D970-40A2-4278-8703-0822AF9FD4C7}" srcId="{F1D6398A-1B5E-4C42-87CB-8B7C26FBC010}" destId="{F48A1E9B-48CE-4C62-81A1-B6D24B5F576A}" srcOrd="1" destOrd="0" parTransId="{A6BD306F-AE3A-4261-8A67-4EE4A729E21B}" sibTransId="{614118A6-3B53-45EA-85DC-E96E763EB013}"/>
    <dgm:cxn modelId="{DB043257-A63A-49CB-8878-58E4BBD4B67F}" srcId="{F1D6398A-1B5E-4C42-87CB-8B7C26FBC010}" destId="{4DE02991-7300-45C3-9338-4F1E9926C4B2}" srcOrd="3" destOrd="0" parTransId="{9F1CDFFF-0D7C-4426-9B62-3C6EECC1CD7B}" sibTransId="{F914E338-9C34-4C93-9D6D-700DE363AEC3}"/>
    <dgm:cxn modelId="{D9281291-B7A2-44E4-8977-9722B72299AD}" type="presOf" srcId="{4DE02991-7300-45C3-9338-4F1E9926C4B2}" destId="{8D96F8D5-CE4E-485A-9F1F-AE636EC1EA16}" srcOrd="0" destOrd="0" presId="urn:microsoft.com/office/officeart/2005/8/layout/process4"/>
    <dgm:cxn modelId="{5CA75E9A-5E2C-4B2A-AB95-516FB9E66603}" type="presOf" srcId="{F1D6398A-1B5E-4C42-87CB-8B7C26FBC010}" destId="{0B0F8B41-65DE-47F5-9D62-E5519C5CA425}" srcOrd="0" destOrd="0" presId="urn:microsoft.com/office/officeart/2005/8/layout/process4"/>
    <dgm:cxn modelId="{D35B4A9C-028C-4887-9119-44E8ED553E38}" srcId="{F1D6398A-1B5E-4C42-87CB-8B7C26FBC010}" destId="{F7C20DA9-8A61-4BC5-B906-F8F4A30AEF57}" srcOrd="2" destOrd="0" parTransId="{6B0377E7-D144-4F26-BEFC-15815D916C24}" sibTransId="{2C46A18B-5894-488E-A1FA-6613D4819EB3}"/>
    <dgm:cxn modelId="{92C4ACAC-B217-4D79-B4AA-D33930875C57}" type="presOf" srcId="{C748934D-9418-49B8-86E9-DCC062C2A698}" destId="{95FE5AF2-BB03-4F89-A594-F19345D79FD7}" srcOrd="0" destOrd="0" presId="urn:microsoft.com/office/officeart/2005/8/layout/process4"/>
    <dgm:cxn modelId="{A5A526C1-B1F4-4BF6-93CC-578E1F2F4CAC}" type="presOf" srcId="{20C41EC8-FA42-4CA0-9F44-1017873937B2}" destId="{C7EFD8FF-4B8F-43C5-8AE0-13859FAAC923}" srcOrd="0" destOrd="0" presId="urn:microsoft.com/office/officeart/2005/8/layout/process4"/>
    <dgm:cxn modelId="{D73786D4-9724-4216-BCBA-A3E0455A9054}" type="presOf" srcId="{806BE324-3A19-4E89-B239-273EDD88956B}" destId="{2718E167-DDE0-4456-8F5B-1A24F80479DC}" srcOrd="0" destOrd="0" presId="urn:microsoft.com/office/officeart/2005/8/layout/process4"/>
    <dgm:cxn modelId="{166D46EA-A056-4950-9034-F17F5B951C02}" srcId="{F1D6398A-1B5E-4C42-87CB-8B7C26FBC010}" destId="{C748934D-9418-49B8-86E9-DCC062C2A698}" srcOrd="4" destOrd="0" parTransId="{0DA4F8C0-E29F-4027-9E21-857349F32DB5}" sibTransId="{B8316548-C1A5-449D-9A47-E4BBC428ACAD}"/>
    <dgm:cxn modelId="{24016CEB-F730-4E99-8B1D-EDEF70C02170}" type="presOf" srcId="{DAAB3F33-A0A7-4E04-91D8-F34D2DF7352D}" destId="{C7A2CE8E-CF3A-426D-87A1-361BE2AA5395}" srcOrd="0" destOrd="0" presId="urn:microsoft.com/office/officeart/2005/8/layout/process4"/>
    <dgm:cxn modelId="{0491066F-E8FF-476D-9796-9475C9A485BB}" type="presParOf" srcId="{C7EFD8FF-4B8F-43C5-8AE0-13859FAAC923}" destId="{AD02AE31-5554-41E8-BD1D-D8CBE3DC33EF}" srcOrd="0" destOrd="0" presId="urn:microsoft.com/office/officeart/2005/8/layout/process4"/>
    <dgm:cxn modelId="{5C72712A-AA74-44F2-89D8-9330344F0A84}" type="presParOf" srcId="{AD02AE31-5554-41E8-BD1D-D8CBE3DC33EF}" destId="{0B0F8B41-65DE-47F5-9D62-E5519C5CA425}" srcOrd="0" destOrd="0" presId="urn:microsoft.com/office/officeart/2005/8/layout/process4"/>
    <dgm:cxn modelId="{0610F7D7-3859-40F3-9990-55D1CA171EF4}" type="presParOf" srcId="{AD02AE31-5554-41E8-BD1D-D8CBE3DC33EF}" destId="{331CA8F7-6AA8-4858-8DA0-DEF032A05AF2}" srcOrd="1" destOrd="0" presId="urn:microsoft.com/office/officeart/2005/8/layout/process4"/>
    <dgm:cxn modelId="{FBC3602A-4135-4BB1-A2A5-607DC1E47011}" type="presParOf" srcId="{AD02AE31-5554-41E8-BD1D-D8CBE3DC33EF}" destId="{A172F46A-0500-484C-BCA7-73351FB2FF61}" srcOrd="2" destOrd="0" presId="urn:microsoft.com/office/officeart/2005/8/layout/process4"/>
    <dgm:cxn modelId="{6D0A298D-196E-488F-951B-13A9597EA267}" type="presParOf" srcId="{A172F46A-0500-484C-BCA7-73351FB2FF61}" destId="{2718E167-DDE0-4456-8F5B-1A24F80479DC}" srcOrd="0" destOrd="0" presId="urn:microsoft.com/office/officeart/2005/8/layout/process4"/>
    <dgm:cxn modelId="{009D22B4-51DD-4818-810E-59E9BB01FB5F}" type="presParOf" srcId="{A172F46A-0500-484C-BCA7-73351FB2FF61}" destId="{B2BC9D18-6FAE-413B-B7E1-979CFDCA53D6}" srcOrd="1" destOrd="0" presId="urn:microsoft.com/office/officeart/2005/8/layout/process4"/>
    <dgm:cxn modelId="{DA358084-24F8-4D22-86A3-FD234B6D7DF9}" type="presParOf" srcId="{A172F46A-0500-484C-BCA7-73351FB2FF61}" destId="{0945258F-A3DB-4780-94B4-2745CF177667}" srcOrd="2" destOrd="0" presId="urn:microsoft.com/office/officeart/2005/8/layout/process4"/>
    <dgm:cxn modelId="{11C437AB-3428-439C-A2EA-7889416A98C1}" type="presParOf" srcId="{A172F46A-0500-484C-BCA7-73351FB2FF61}" destId="{8D96F8D5-CE4E-485A-9F1F-AE636EC1EA16}" srcOrd="3" destOrd="0" presId="urn:microsoft.com/office/officeart/2005/8/layout/process4"/>
    <dgm:cxn modelId="{57E1404B-48D6-4194-B60B-C7145EECE26A}" type="presParOf" srcId="{A172F46A-0500-484C-BCA7-73351FB2FF61}" destId="{95FE5AF2-BB03-4F89-A594-F19345D79FD7}" srcOrd="4" destOrd="0" presId="urn:microsoft.com/office/officeart/2005/8/layout/process4"/>
    <dgm:cxn modelId="{D4DA3A79-4E06-4F91-A187-77C1D5B6D9EA}" type="presParOf" srcId="{C7EFD8FF-4B8F-43C5-8AE0-13859FAAC923}" destId="{54CB1A2B-3AC6-459F-9AD9-7CC74FBB652C}" srcOrd="1" destOrd="0" presId="urn:microsoft.com/office/officeart/2005/8/layout/process4"/>
    <dgm:cxn modelId="{8E66C5D0-B586-41A2-87E0-13C57CABA8E0}" type="presParOf" srcId="{C7EFD8FF-4B8F-43C5-8AE0-13859FAAC923}" destId="{AFE52720-E1D1-4504-A521-AB7B5885800D}" srcOrd="2" destOrd="0" presId="urn:microsoft.com/office/officeart/2005/8/layout/process4"/>
    <dgm:cxn modelId="{FDCA8FCD-4EB1-4482-9D50-9474635B52C9}" type="presParOf" srcId="{AFE52720-E1D1-4504-A521-AB7B5885800D}" destId="{C7A2CE8E-CF3A-426D-87A1-361BE2AA539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72A8A-8D13-4030-9EB3-38314685B455}">
      <dsp:nvSpPr>
        <dsp:cNvPr id="0" name=""/>
        <dsp:cNvSpPr/>
      </dsp:nvSpPr>
      <dsp:spPr>
        <a:xfrm>
          <a:off x="573362" y="1467399"/>
          <a:ext cx="1447071" cy="144707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F0453D-32FB-4C48-A09D-A384DE8812C1}">
      <dsp:nvSpPr>
        <dsp:cNvPr id="0" name=""/>
        <dsp:cNvSpPr/>
      </dsp:nvSpPr>
      <dsp:spPr>
        <a:xfrm>
          <a:off x="881754" y="1775791"/>
          <a:ext cx="830286" cy="8302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5184D9-2B76-4463-B589-9B9A8CDD0D4D}">
      <dsp:nvSpPr>
        <dsp:cNvPr id="0" name=""/>
        <dsp:cNvSpPr/>
      </dsp:nvSpPr>
      <dsp:spPr>
        <a:xfrm>
          <a:off x="110773" y="3365198"/>
          <a:ext cx="2372248"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Focused on growth</a:t>
          </a:r>
        </a:p>
      </dsp:txBody>
      <dsp:txXfrm>
        <a:off x="110773" y="3365198"/>
        <a:ext cx="2372248" cy="990000"/>
      </dsp:txXfrm>
    </dsp:sp>
    <dsp:sp modelId="{0D0D4480-33AA-4DA0-9880-96090B7C00D2}">
      <dsp:nvSpPr>
        <dsp:cNvPr id="0" name=""/>
        <dsp:cNvSpPr/>
      </dsp:nvSpPr>
      <dsp:spPr>
        <a:xfrm>
          <a:off x="3360753" y="1467399"/>
          <a:ext cx="1447071" cy="144707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EEF898-10C6-4884-89C4-82A112B80776}">
      <dsp:nvSpPr>
        <dsp:cNvPr id="0" name=""/>
        <dsp:cNvSpPr/>
      </dsp:nvSpPr>
      <dsp:spPr>
        <a:xfrm>
          <a:off x="3669146" y="1775791"/>
          <a:ext cx="830286" cy="8302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117924-AFC7-481D-8BC2-45CFC84FE171}">
      <dsp:nvSpPr>
        <dsp:cNvPr id="0" name=""/>
        <dsp:cNvSpPr/>
      </dsp:nvSpPr>
      <dsp:spPr>
        <a:xfrm>
          <a:off x="2898165" y="3365198"/>
          <a:ext cx="2372248"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90000"/>
            </a:lnSpc>
            <a:spcBef>
              <a:spcPct val="0"/>
            </a:spcBef>
            <a:spcAft>
              <a:spcPct val="35000"/>
            </a:spcAft>
            <a:buNone/>
            <a:defRPr cap="all"/>
          </a:pPr>
          <a:r>
            <a:rPr lang="en-US" sz="1100" kern="1200" dirty="0"/>
            <a:t>Policy and process </a:t>
          </a:r>
          <a:r>
            <a:rPr lang="en-US" sz="1100" kern="1200" dirty="0">
              <a:latin typeface="Meiryo"/>
            </a:rPr>
            <a:t>were created</a:t>
          </a:r>
          <a:r>
            <a:rPr lang="en-US" sz="1100" kern="1200" dirty="0"/>
            <a:t> by Executive Council</a:t>
          </a:r>
          <a:r>
            <a:rPr lang="en-US" sz="1100" kern="1200" dirty="0">
              <a:latin typeface="Meiryo"/>
            </a:rPr>
            <a:t> of the faculty assembly</a:t>
          </a:r>
          <a:endParaRPr lang="en-US" sz="1100" kern="1200" dirty="0"/>
        </a:p>
      </dsp:txBody>
      <dsp:txXfrm>
        <a:off x="2898165" y="3365198"/>
        <a:ext cx="2372248" cy="990000"/>
      </dsp:txXfrm>
    </dsp:sp>
    <dsp:sp modelId="{43D6FD81-BDB7-4255-A5F7-F0C3E9110CBB}">
      <dsp:nvSpPr>
        <dsp:cNvPr id="0" name=""/>
        <dsp:cNvSpPr/>
      </dsp:nvSpPr>
      <dsp:spPr>
        <a:xfrm>
          <a:off x="6148145" y="1467399"/>
          <a:ext cx="1447071" cy="144707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C73BA4-24F9-47BD-901B-3F85904C75C8}">
      <dsp:nvSpPr>
        <dsp:cNvPr id="0" name=""/>
        <dsp:cNvSpPr/>
      </dsp:nvSpPr>
      <dsp:spPr>
        <a:xfrm>
          <a:off x="6456537" y="1775791"/>
          <a:ext cx="830286" cy="8302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3D654D-E0A7-4CA7-BC47-566BF86C9637}">
      <dsp:nvSpPr>
        <dsp:cNvPr id="0" name=""/>
        <dsp:cNvSpPr/>
      </dsp:nvSpPr>
      <dsp:spPr>
        <a:xfrm>
          <a:off x="5685557" y="3365198"/>
          <a:ext cx="2372248"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90000"/>
            </a:lnSpc>
            <a:spcBef>
              <a:spcPct val="0"/>
            </a:spcBef>
            <a:spcAft>
              <a:spcPct val="35000"/>
            </a:spcAft>
            <a:buNone/>
            <a:defRPr cap="all"/>
          </a:pPr>
          <a:r>
            <a:rPr lang="en-US" sz="1100" kern="1200" dirty="0">
              <a:latin typeface="Meiryo"/>
            </a:rPr>
            <a:t> Academic Planning and Curriculum Committee (APCC)</a:t>
          </a:r>
          <a:r>
            <a:rPr lang="en-US" sz="1100" kern="1200" dirty="0"/>
            <a:t> prioritized and reviewed program proposals</a:t>
          </a:r>
        </a:p>
      </dsp:txBody>
      <dsp:txXfrm>
        <a:off x="5685557" y="3365198"/>
        <a:ext cx="2372248" cy="990000"/>
      </dsp:txXfrm>
    </dsp:sp>
    <dsp:sp modelId="{56D52C07-671A-44F3-8426-5DFF7D9C735C}">
      <dsp:nvSpPr>
        <dsp:cNvPr id="0" name=""/>
        <dsp:cNvSpPr/>
      </dsp:nvSpPr>
      <dsp:spPr>
        <a:xfrm>
          <a:off x="8935537" y="1467399"/>
          <a:ext cx="1447071" cy="144707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55B43B-FE39-4E02-A636-615788781104}">
      <dsp:nvSpPr>
        <dsp:cNvPr id="0" name=""/>
        <dsp:cNvSpPr/>
      </dsp:nvSpPr>
      <dsp:spPr>
        <a:xfrm>
          <a:off x="9243929" y="1775791"/>
          <a:ext cx="830286" cy="8302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E9DBB1-1EE7-4A65-956A-8E415228719B}">
      <dsp:nvSpPr>
        <dsp:cNvPr id="0" name=""/>
        <dsp:cNvSpPr/>
      </dsp:nvSpPr>
      <dsp:spPr>
        <a:xfrm>
          <a:off x="8472948" y="3365198"/>
          <a:ext cx="2372248"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90000"/>
            </a:lnSpc>
            <a:spcBef>
              <a:spcPct val="0"/>
            </a:spcBef>
            <a:spcAft>
              <a:spcPct val="35000"/>
            </a:spcAft>
            <a:buNone/>
            <a:defRPr cap="all"/>
          </a:pPr>
          <a:r>
            <a:rPr lang="en-US" sz="1100" kern="1200" dirty="0"/>
            <a:t>Minors and Certificates </a:t>
          </a:r>
          <a:r>
            <a:rPr lang="en-US" sz="1100" kern="1200" dirty="0">
              <a:latin typeface="Meiryo"/>
            </a:rPr>
            <a:t>were not</a:t>
          </a:r>
          <a:r>
            <a:rPr lang="en-US" sz="1100" kern="1200" dirty="0"/>
            <a:t> part of the process</a:t>
          </a:r>
        </a:p>
      </dsp:txBody>
      <dsp:txXfrm>
        <a:off x="8472948" y="3365198"/>
        <a:ext cx="2372248" cy="99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9ECB0-BB33-45C3-8B4D-FB5636238763}">
      <dsp:nvSpPr>
        <dsp:cNvPr id="0" name=""/>
        <dsp:cNvSpPr/>
      </dsp:nvSpPr>
      <dsp:spPr>
        <a:xfrm>
          <a:off x="3972" y="116446"/>
          <a:ext cx="2150824" cy="12904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Disproportionate growth across schools</a:t>
          </a:r>
        </a:p>
      </dsp:txBody>
      <dsp:txXfrm>
        <a:off x="3972" y="116446"/>
        <a:ext cx="2150824" cy="1290494"/>
      </dsp:txXfrm>
    </dsp:sp>
    <dsp:sp modelId="{5E6B5F7B-879E-4A47-91F5-2C981214D2D7}">
      <dsp:nvSpPr>
        <dsp:cNvPr id="0" name=""/>
        <dsp:cNvSpPr/>
      </dsp:nvSpPr>
      <dsp:spPr>
        <a:xfrm>
          <a:off x="2369879" y="116446"/>
          <a:ext cx="2150824" cy="1290494"/>
        </a:xfrm>
        <a:prstGeom prst="rect">
          <a:avLst/>
        </a:prstGeom>
        <a:solidFill>
          <a:schemeClr val="accent2">
            <a:hueOff val="-66407"/>
            <a:satOff val="1064"/>
            <a:lumOff val="9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Rushed and did not engage all stakeholders</a:t>
          </a:r>
        </a:p>
      </dsp:txBody>
      <dsp:txXfrm>
        <a:off x="2369879" y="116446"/>
        <a:ext cx="2150824" cy="1290494"/>
      </dsp:txXfrm>
    </dsp:sp>
    <dsp:sp modelId="{50BF1959-D44C-4F7B-BB92-991CEC03C7BC}">
      <dsp:nvSpPr>
        <dsp:cNvPr id="0" name=""/>
        <dsp:cNvSpPr/>
      </dsp:nvSpPr>
      <dsp:spPr>
        <a:xfrm>
          <a:off x="4735785" y="116446"/>
          <a:ext cx="2150824" cy="1290494"/>
        </a:xfrm>
        <a:prstGeom prst="rect">
          <a:avLst/>
        </a:prstGeom>
        <a:solidFill>
          <a:schemeClr val="accent2">
            <a:hueOff val="-132814"/>
            <a:satOff val="2128"/>
            <a:lumOff val="192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Budget decision making</a:t>
          </a:r>
        </a:p>
      </dsp:txBody>
      <dsp:txXfrm>
        <a:off x="4735785" y="116446"/>
        <a:ext cx="2150824" cy="1290494"/>
      </dsp:txXfrm>
    </dsp:sp>
    <dsp:sp modelId="{BB97D610-8977-4FC2-BC56-68BCFF0971F3}">
      <dsp:nvSpPr>
        <dsp:cNvPr id="0" name=""/>
        <dsp:cNvSpPr/>
      </dsp:nvSpPr>
      <dsp:spPr>
        <a:xfrm>
          <a:off x="7101692" y="116446"/>
          <a:ext cx="2150824" cy="1290494"/>
        </a:xfrm>
        <a:prstGeom prst="rect">
          <a:avLst/>
        </a:prstGeom>
        <a:solidFill>
          <a:schemeClr val="accent2">
            <a:hueOff val="-199221"/>
            <a:satOff val="3193"/>
            <a:lumOff val="28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Communication about deferrals from last review</a:t>
          </a:r>
        </a:p>
      </dsp:txBody>
      <dsp:txXfrm>
        <a:off x="7101692" y="116446"/>
        <a:ext cx="2150824" cy="1290494"/>
      </dsp:txXfrm>
    </dsp:sp>
    <dsp:sp modelId="{D258D834-C2A2-46DF-BD22-1184D1804D9D}">
      <dsp:nvSpPr>
        <dsp:cNvPr id="0" name=""/>
        <dsp:cNvSpPr/>
      </dsp:nvSpPr>
      <dsp:spPr>
        <a:xfrm>
          <a:off x="9467599" y="116446"/>
          <a:ext cx="2150824" cy="1290494"/>
        </a:xfrm>
        <a:prstGeom prst="rect">
          <a:avLst/>
        </a:prstGeom>
        <a:solidFill>
          <a:schemeClr val="accent2">
            <a:hueOff val="-265628"/>
            <a:satOff val="4257"/>
            <a:lumOff val="38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Lack of tracking of proposals. Allowing for modifications. (Send back with changes?)</a:t>
          </a:r>
        </a:p>
      </dsp:txBody>
      <dsp:txXfrm>
        <a:off x="9467599" y="116446"/>
        <a:ext cx="2150824" cy="1290494"/>
      </dsp:txXfrm>
    </dsp:sp>
    <dsp:sp modelId="{3F164EFE-1E49-48D1-A2CA-8BDA0157B880}">
      <dsp:nvSpPr>
        <dsp:cNvPr id="0" name=""/>
        <dsp:cNvSpPr/>
      </dsp:nvSpPr>
      <dsp:spPr>
        <a:xfrm>
          <a:off x="3972" y="1622023"/>
          <a:ext cx="2150824" cy="1290494"/>
        </a:xfrm>
        <a:prstGeom prst="rect">
          <a:avLst/>
        </a:prstGeom>
        <a:solidFill>
          <a:schemeClr val="accent2">
            <a:hueOff val="-332035"/>
            <a:satOff val="5321"/>
            <a:lumOff val="48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Unclear deadlines, process, and stakeholders </a:t>
          </a:r>
        </a:p>
      </dsp:txBody>
      <dsp:txXfrm>
        <a:off x="3972" y="1622023"/>
        <a:ext cx="2150824" cy="1290494"/>
      </dsp:txXfrm>
    </dsp:sp>
    <dsp:sp modelId="{1C0F468D-DD2F-42CD-A96E-5F10E12E4369}">
      <dsp:nvSpPr>
        <dsp:cNvPr id="0" name=""/>
        <dsp:cNvSpPr/>
      </dsp:nvSpPr>
      <dsp:spPr>
        <a:xfrm>
          <a:off x="2369879" y="1622023"/>
          <a:ext cx="2150824" cy="1290494"/>
        </a:xfrm>
        <a:prstGeom prst="rect">
          <a:avLst/>
        </a:prstGeom>
        <a:solidFill>
          <a:schemeClr val="accent2">
            <a:hueOff val="-398442"/>
            <a:satOff val="6385"/>
            <a:lumOff val="5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Lack of involvement of academic units</a:t>
          </a:r>
        </a:p>
      </dsp:txBody>
      <dsp:txXfrm>
        <a:off x="2369879" y="1622023"/>
        <a:ext cx="2150824" cy="1290494"/>
      </dsp:txXfrm>
    </dsp:sp>
    <dsp:sp modelId="{E4622008-2D3F-4935-A3B2-3AB9A8782E56}">
      <dsp:nvSpPr>
        <dsp:cNvPr id="0" name=""/>
        <dsp:cNvSpPr/>
      </dsp:nvSpPr>
      <dsp:spPr>
        <a:xfrm>
          <a:off x="4735785" y="1622023"/>
          <a:ext cx="2150824" cy="1290494"/>
        </a:xfrm>
        <a:prstGeom prst="rect">
          <a:avLst/>
        </a:prstGeom>
        <a:solidFill>
          <a:schemeClr val="accent2">
            <a:hueOff val="-464848"/>
            <a:satOff val="7449"/>
            <a:lumOff val="674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Slow movement from design to implementation</a:t>
          </a:r>
        </a:p>
      </dsp:txBody>
      <dsp:txXfrm>
        <a:off x="4735785" y="1622023"/>
        <a:ext cx="2150824" cy="1290494"/>
      </dsp:txXfrm>
    </dsp:sp>
    <dsp:sp modelId="{C71BB116-6C8A-40E3-97EB-0E688E63F443}">
      <dsp:nvSpPr>
        <dsp:cNvPr id="0" name=""/>
        <dsp:cNvSpPr/>
      </dsp:nvSpPr>
      <dsp:spPr>
        <a:xfrm>
          <a:off x="7101692" y="1622023"/>
          <a:ext cx="2150824" cy="1290494"/>
        </a:xfrm>
        <a:prstGeom prst="rect">
          <a:avLst/>
        </a:prstGeom>
        <a:solidFill>
          <a:schemeClr val="accent2">
            <a:hueOff val="-531255"/>
            <a:satOff val="8513"/>
            <a:lumOff val="771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Locked into a plan without room for new proposals(2)</a:t>
          </a:r>
        </a:p>
      </dsp:txBody>
      <dsp:txXfrm>
        <a:off x="7101692" y="1622023"/>
        <a:ext cx="2150824" cy="1290494"/>
      </dsp:txXfrm>
    </dsp:sp>
    <dsp:sp modelId="{3CF04B27-E57C-4046-A899-57878E0FF0D1}">
      <dsp:nvSpPr>
        <dsp:cNvPr id="0" name=""/>
        <dsp:cNvSpPr/>
      </dsp:nvSpPr>
      <dsp:spPr>
        <a:xfrm>
          <a:off x="9467599" y="1622023"/>
          <a:ext cx="2150824" cy="1290494"/>
        </a:xfrm>
        <a:prstGeom prst="rect">
          <a:avLst/>
        </a:prstGeom>
        <a:solidFill>
          <a:schemeClr val="accent2">
            <a:hueOff val="-597662"/>
            <a:satOff val="9578"/>
            <a:lumOff val="86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Use of word “empowerment” in the language</a:t>
          </a:r>
        </a:p>
      </dsp:txBody>
      <dsp:txXfrm>
        <a:off x="9467599" y="1622023"/>
        <a:ext cx="2150824" cy="1290494"/>
      </dsp:txXfrm>
    </dsp:sp>
    <dsp:sp modelId="{7B23235A-7ED2-4447-829F-DD604B8BB963}">
      <dsp:nvSpPr>
        <dsp:cNvPr id="0" name=""/>
        <dsp:cNvSpPr/>
      </dsp:nvSpPr>
      <dsp:spPr>
        <a:xfrm>
          <a:off x="2369879" y="3127600"/>
          <a:ext cx="2150824" cy="1290494"/>
        </a:xfrm>
        <a:prstGeom prst="rect">
          <a:avLst/>
        </a:prstGeom>
        <a:solidFill>
          <a:schemeClr val="accent2">
            <a:hueOff val="-664069"/>
            <a:satOff val="10642"/>
            <a:lumOff val="964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Lack of writing and communication in lower division </a:t>
          </a:r>
        </a:p>
      </dsp:txBody>
      <dsp:txXfrm>
        <a:off x="2369879" y="3127600"/>
        <a:ext cx="2150824" cy="1290494"/>
      </dsp:txXfrm>
    </dsp:sp>
    <dsp:sp modelId="{3CD26090-DDE2-4D71-BADD-1B94EF402325}">
      <dsp:nvSpPr>
        <dsp:cNvPr id="0" name=""/>
        <dsp:cNvSpPr/>
      </dsp:nvSpPr>
      <dsp:spPr>
        <a:xfrm>
          <a:off x="4735785" y="3127600"/>
          <a:ext cx="2150824" cy="1290494"/>
        </a:xfrm>
        <a:prstGeom prst="rect">
          <a:avLst/>
        </a:prstGeom>
        <a:solidFill>
          <a:schemeClr val="accent2">
            <a:hueOff val="-730476"/>
            <a:satOff val="11706"/>
            <a:lumOff val="1060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Talking about respect, acceptance, inclusivity (strategic priority 5) while there is no plan in place</a:t>
          </a:r>
        </a:p>
      </dsp:txBody>
      <dsp:txXfrm>
        <a:off x="4735785" y="3127600"/>
        <a:ext cx="2150824" cy="1290494"/>
      </dsp:txXfrm>
    </dsp:sp>
    <dsp:sp modelId="{4DC1B3FB-1539-46FE-9473-03491F6AF740}">
      <dsp:nvSpPr>
        <dsp:cNvPr id="0" name=""/>
        <dsp:cNvSpPr/>
      </dsp:nvSpPr>
      <dsp:spPr>
        <a:xfrm>
          <a:off x="7101692" y="3127600"/>
          <a:ext cx="2150824" cy="1290494"/>
        </a:xfrm>
        <a:prstGeom prst="rect">
          <a:avLst/>
        </a:prstGeom>
        <a:solidFill>
          <a:schemeClr val="accent2">
            <a:hueOff val="-796883"/>
            <a:satOff val="12770"/>
            <a:lumOff val="1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Workload realities not addressed</a:t>
          </a:r>
        </a:p>
      </dsp:txBody>
      <dsp:txXfrm>
        <a:off x="7101692" y="3127600"/>
        <a:ext cx="2150824" cy="12904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7CE60-6436-4875-B016-9FB18938DD6E}">
      <dsp:nvSpPr>
        <dsp:cNvPr id="0" name=""/>
        <dsp:cNvSpPr/>
      </dsp:nvSpPr>
      <dsp:spPr>
        <a:xfrm>
          <a:off x="77123" y="2522"/>
          <a:ext cx="3379502" cy="20277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sz="1200" b="1" kern="1200" dirty="0">
              <a:latin typeface="Meiryo"/>
            </a:rPr>
            <a:t> </a:t>
          </a:r>
          <a:r>
            <a:rPr lang="en-US" sz="1200" b="1" kern="1200" dirty="0"/>
            <a:t>Use field-tested industry metrics and models to engage in a program-prioritization process. </a:t>
          </a:r>
          <a:r>
            <a:rPr lang="en-US" sz="1200" b="1" kern="1200" dirty="0">
              <a:latin typeface="Meiryo"/>
            </a:rPr>
            <a:t> </a:t>
          </a:r>
          <a:endParaRPr lang="en-US" sz="1200" b="1" kern="1200" dirty="0"/>
        </a:p>
      </dsp:txBody>
      <dsp:txXfrm>
        <a:off x="77123" y="2522"/>
        <a:ext cx="3379502" cy="2027701"/>
      </dsp:txXfrm>
    </dsp:sp>
    <dsp:sp modelId="{7862687D-08F8-40A1-91EA-7B6449642AD8}">
      <dsp:nvSpPr>
        <dsp:cNvPr id="0" name=""/>
        <dsp:cNvSpPr/>
      </dsp:nvSpPr>
      <dsp:spPr>
        <a:xfrm>
          <a:off x="3794575" y="2522"/>
          <a:ext cx="3379502" cy="2027701"/>
        </a:xfrm>
        <a:prstGeom prst="rect">
          <a:avLst/>
        </a:prstGeom>
        <a:solidFill>
          <a:schemeClr val="accent2">
            <a:hueOff val="-199221"/>
            <a:satOff val="3193"/>
            <a:lumOff val="28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sz="1200" b="1" kern="1200" dirty="0">
              <a:latin typeface="Meiryo"/>
            </a:rPr>
            <a:t> </a:t>
          </a:r>
          <a:r>
            <a:rPr lang="en-US" sz="1200" b="1" kern="1200" dirty="0"/>
            <a:t>Include greater staff and student input, including in key decision-making processes.</a:t>
          </a:r>
          <a:r>
            <a:rPr lang="en-US" sz="1200" b="1" kern="1200" dirty="0">
              <a:latin typeface="Meiryo"/>
            </a:rPr>
            <a:t> </a:t>
          </a:r>
          <a:endParaRPr lang="en-US" sz="1200" b="1" kern="1200" dirty="0"/>
        </a:p>
      </dsp:txBody>
      <dsp:txXfrm>
        <a:off x="3794575" y="2522"/>
        <a:ext cx="3379502" cy="2027701"/>
      </dsp:txXfrm>
    </dsp:sp>
    <dsp:sp modelId="{C3B240F4-2E84-441F-8DFC-C7296D8B83E6}">
      <dsp:nvSpPr>
        <dsp:cNvPr id="0" name=""/>
        <dsp:cNvSpPr/>
      </dsp:nvSpPr>
      <dsp:spPr>
        <a:xfrm>
          <a:off x="7512028" y="2522"/>
          <a:ext cx="3379502" cy="2027701"/>
        </a:xfrm>
        <a:prstGeom prst="rect">
          <a:avLst/>
        </a:prstGeom>
        <a:solidFill>
          <a:schemeClr val="accent2">
            <a:hueOff val="-398442"/>
            <a:satOff val="6385"/>
            <a:lumOff val="5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sz="1200" b="1" kern="1200" dirty="0">
              <a:latin typeface="Meiryo"/>
            </a:rPr>
            <a:t> </a:t>
          </a:r>
          <a:r>
            <a:rPr lang="en-US" sz="1200" b="1" kern="1200" dirty="0"/>
            <a:t>Clarify if/when new degrees or majors can be added outside of the plan, and the process for doing so. </a:t>
          </a:r>
          <a:r>
            <a:rPr lang="en-US" sz="1200" b="1" kern="1200" dirty="0">
              <a:latin typeface="Meiryo"/>
            </a:rPr>
            <a:t> </a:t>
          </a:r>
          <a:endParaRPr lang="en-US" sz="1200" b="1" kern="1200" dirty="0"/>
        </a:p>
      </dsp:txBody>
      <dsp:txXfrm>
        <a:off x="7512028" y="2522"/>
        <a:ext cx="3379502" cy="2027701"/>
      </dsp:txXfrm>
    </dsp:sp>
    <dsp:sp modelId="{D2199B07-327C-4476-85C5-DE28CB364F56}">
      <dsp:nvSpPr>
        <dsp:cNvPr id="0" name=""/>
        <dsp:cNvSpPr/>
      </dsp:nvSpPr>
      <dsp:spPr>
        <a:xfrm>
          <a:off x="1935849" y="2368174"/>
          <a:ext cx="3379502" cy="2027701"/>
        </a:xfrm>
        <a:prstGeom prst="rect">
          <a:avLst/>
        </a:prstGeom>
        <a:solidFill>
          <a:schemeClr val="accent2">
            <a:hueOff val="-597662"/>
            <a:satOff val="9578"/>
            <a:lumOff val="86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sz="1200" b="1" kern="1200" dirty="0">
              <a:latin typeface="Meiryo"/>
            </a:rPr>
            <a:t> </a:t>
          </a:r>
          <a:r>
            <a:rPr lang="en-US" sz="1200" b="1" kern="1200" dirty="0"/>
            <a:t>I think we learned a considerable amount during the first process cycle and have strengthened the process along the way. </a:t>
          </a:r>
          <a:r>
            <a:rPr lang="en-US" sz="1200" b="1" kern="1200" dirty="0">
              <a:latin typeface="Meiryo"/>
            </a:rPr>
            <a:t>Plan</a:t>
          </a:r>
          <a:r>
            <a:rPr lang="en-US" sz="1200" b="1" kern="1200" dirty="0"/>
            <a:t> </a:t>
          </a:r>
          <a:r>
            <a:rPr lang="en-US" sz="1200" b="1" kern="1200" dirty="0">
              <a:latin typeface="Meiryo"/>
            </a:rPr>
            <a:t>for any changes once approved. </a:t>
          </a:r>
          <a:r>
            <a:rPr lang="en-US" sz="1200" b="1" kern="1200" dirty="0"/>
            <a:t>   </a:t>
          </a:r>
        </a:p>
      </dsp:txBody>
      <dsp:txXfrm>
        <a:off x="1935849" y="2368174"/>
        <a:ext cx="3379502" cy="2027701"/>
      </dsp:txXfrm>
    </dsp:sp>
    <dsp:sp modelId="{1DC88587-4680-40E0-9963-FA09327A2A63}">
      <dsp:nvSpPr>
        <dsp:cNvPr id="0" name=""/>
        <dsp:cNvSpPr/>
      </dsp:nvSpPr>
      <dsp:spPr>
        <a:xfrm>
          <a:off x="5653302" y="2368174"/>
          <a:ext cx="3379502" cy="2027701"/>
        </a:xfrm>
        <a:prstGeom prst="rect">
          <a:avLst/>
        </a:prstGeom>
        <a:solidFill>
          <a:schemeClr val="accent2">
            <a:hueOff val="-796883"/>
            <a:satOff val="12770"/>
            <a:lumOff val="1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ct val="35000"/>
            </a:spcAft>
            <a:buNone/>
          </a:pPr>
          <a:r>
            <a:rPr lang="en-US" sz="1200" b="1" kern="1200" dirty="0">
              <a:latin typeface="Meiryo"/>
            </a:rPr>
            <a:t> </a:t>
          </a:r>
          <a:r>
            <a:rPr lang="en-US" sz="1200" b="1" kern="1200" dirty="0"/>
            <a:t> Perhaps a simplified checklist (based on a flowchart) for the Schools to maintain would be helpful. The Schools should be tracking their majors/degrees as to where they are in the process. </a:t>
          </a:r>
        </a:p>
      </dsp:txBody>
      <dsp:txXfrm>
        <a:off x="5653302" y="2368174"/>
        <a:ext cx="3379502" cy="20277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2687D-08F8-40A1-91EA-7B6449642AD8}">
      <dsp:nvSpPr>
        <dsp:cNvPr id="0" name=""/>
        <dsp:cNvSpPr/>
      </dsp:nvSpPr>
      <dsp:spPr>
        <a:xfrm>
          <a:off x="421296" y="2462"/>
          <a:ext cx="2916287" cy="17497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0" kern="1200" dirty="0"/>
            <a:t>Role clarification of APCC, EVCAA, Council of Deans, EBC, etc. </a:t>
          </a:r>
        </a:p>
      </dsp:txBody>
      <dsp:txXfrm>
        <a:off x="421296" y="2462"/>
        <a:ext cx="2916287" cy="1749772"/>
      </dsp:txXfrm>
    </dsp:sp>
    <dsp:sp modelId="{C3B240F4-2E84-441F-8DFC-C7296D8B83E6}">
      <dsp:nvSpPr>
        <dsp:cNvPr id="0" name=""/>
        <dsp:cNvSpPr/>
      </dsp:nvSpPr>
      <dsp:spPr>
        <a:xfrm>
          <a:off x="3629213" y="2462"/>
          <a:ext cx="2916287" cy="1749772"/>
        </a:xfrm>
        <a:prstGeom prst="rect">
          <a:avLst/>
        </a:prstGeom>
        <a:solidFill>
          <a:schemeClr val="accent2">
            <a:hueOff val="-199221"/>
            <a:satOff val="3193"/>
            <a:lumOff val="28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0" kern="1200" dirty="0"/>
            <a:t>Re-education or refresher on academic plan </a:t>
          </a:r>
        </a:p>
      </dsp:txBody>
      <dsp:txXfrm>
        <a:off x="3629213" y="2462"/>
        <a:ext cx="2916287" cy="1749772"/>
      </dsp:txXfrm>
    </dsp:sp>
    <dsp:sp modelId="{1C5A9129-36E8-4715-976C-EC3E87419914}">
      <dsp:nvSpPr>
        <dsp:cNvPr id="0" name=""/>
        <dsp:cNvSpPr/>
      </dsp:nvSpPr>
      <dsp:spPr>
        <a:xfrm>
          <a:off x="6837129" y="2462"/>
          <a:ext cx="2916287" cy="1749772"/>
        </a:xfrm>
        <a:prstGeom prst="rect">
          <a:avLst/>
        </a:prstGeom>
        <a:solidFill>
          <a:schemeClr val="accent2">
            <a:hueOff val="-398442"/>
            <a:satOff val="6385"/>
            <a:lumOff val="5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0" kern="1200" dirty="0"/>
            <a:t>Think sustainability instead of growth </a:t>
          </a:r>
        </a:p>
      </dsp:txBody>
      <dsp:txXfrm>
        <a:off x="6837129" y="2462"/>
        <a:ext cx="2916287" cy="1749772"/>
      </dsp:txXfrm>
    </dsp:sp>
    <dsp:sp modelId="{D2199B07-327C-4476-85C5-DE28CB364F56}">
      <dsp:nvSpPr>
        <dsp:cNvPr id="0" name=""/>
        <dsp:cNvSpPr/>
      </dsp:nvSpPr>
      <dsp:spPr>
        <a:xfrm>
          <a:off x="2025254" y="2043863"/>
          <a:ext cx="2916287" cy="1749772"/>
        </a:xfrm>
        <a:prstGeom prst="rect">
          <a:avLst/>
        </a:prstGeom>
        <a:solidFill>
          <a:schemeClr val="accent2">
            <a:hueOff val="-597662"/>
            <a:satOff val="9578"/>
            <a:lumOff val="86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0" kern="1200" dirty="0"/>
            <a:t>APCC allowed a greater role. Is that fair? </a:t>
          </a:r>
        </a:p>
      </dsp:txBody>
      <dsp:txXfrm>
        <a:off x="2025254" y="2043863"/>
        <a:ext cx="2916287" cy="1749772"/>
      </dsp:txXfrm>
    </dsp:sp>
    <dsp:sp modelId="{1DC88587-4680-40E0-9963-FA09327A2A63}">
      <dsp:nvSpPr>
        <dsp:cNvPr id="0" name=""/>
        <dsp:cNvSpPr/>
      </dsp:nvSpPr>
      <dsp:spPr>
        <a:xfrm>
          <a:off x="5233171" y="2043863"/>
          <a:ext cx="2916287" cy="1749772"/>
        </a:xfrm>
        <a:prstGeom prst="rect">
          <a:avLst/>
        </a:prstGeom>
        <a:solidFill>
          <a:schemeClr val="accent2">
            <a:hueOff val="-796883"/>
            <a:satOff val="12770"/>
            <a:lumOff val="1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US" sz="2000" b="0" kern="1200" dirty="0"/>
            <a:t>Needs to be inclusive </a:t>
          </a:r>
        </a:p>
      </dsp:txBody>
      <dsp:txXfrm>
        <a:off x="5233171" y="2043863"/>
        <a:ext cx="2916287" cy="17497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2687D-08F8-40A1-91EA-7B6449642AD8}">
      <dsp:nvSpPr>
        <dsp:cNvPr id="0" name=""/>
        <dsp:cNvSpPr/>
      </dsp:nvSpPr>
      <dsp:spPr>
        <a:xfrm>
          <a:off x="120322" y="645"/>
          <a:ext cx="3627034" cy="21762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en-US" sz="1300" b="0" kern="1200" dirty="0"/>
            <a:t>Balancing faculty oversight with timeliness would seem helpful, especially given barriers to distance learning/instruction formats. </a:t>
          </a:r>
        </a:p>
      </dsp:txBody>
      <dsp:txXfrm>
        <a:off x="120322" y="645"/>
        <a:ext cx="3627034" cy="2176220"/>
      </dsp:txXfrm>
    </dsp:sp>
    <dsp:sp modelId="{3F2B1806-91F7-468C-8EC9-9B21E2B6C3B1}">
      <dsp:nvSpPr>
        <dsp:cNvPr id="0" name=""/>
        <dsp:cNvSpPr/>
      </dsp:nvSpPr>
      <dsp:spPr>
        <a:xfrm>
          <a:off x="4110060" y="645"/>
          <a:ext cx="3627034" cy="2176220"/>
        </a:xfrm>
        <a:prstGeom prst="rect">
          <a:avLst/>
        </a:prstGeom>
        <a:solidFill>
          <a:schemeClr val="accent2">
            <a:hueOff val="-199221"/>
            <a:satOff val="3193"/>
            <a:lumOff val="28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en-US" sz="1300" b="0" kern="1200" dirty="0"/>
            <a:t>Involve more people, and let this process be driven and guided by those who are most vulnerable by the processes and procedures we currently have in place and are purporting to change through these policies and procedures. </a:t>
          </a:r>
        </a:p>
      </dsp:txBody>
      <dsp:txXfrm>
        <a:off x="4110060" y="645"/>
        <a:ext cx="3627034" cy="2176220"/>
      </dsp:txXfrm>
    </dsp:sp>
    <dsp:sp modelId="{2DA6E3FC-D8CA-40C2-BB27-F2DCE885254E}">
      <dsp:nvSpPr>
        <dsp:cNvPr id="0" name=""/>
        <dsp:cNvSpPr/>
      </dsp:nvSpPr>
      <dsp:spPr>
        <a:xfrm>
          <a:off x="8099798" y="645"/>
          <a:ext cx="3627034" cy="2176220"/>
        </a:xfrm>
        <a:prstGeom prst="rect">
          <a:avLst/>
        </a:prstGeom>
        <a:solidFill>
          <a:schemeClr val="accent2">
            <a:hueOff val="-398442"/>
            <a:satOff val="6385"/>
            <a:lumOff val="5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en-US" sz="1300" b="0" kern="1200" dirty="0"/>
            <a:t>Continue to premise learning, growth, and intellectual attainment. </a:t>
          </a:r>
          <a:endParaRPr lang="en-US" sz="1300" kern="1200" dirty="0"/>
        </a:p>
      </dsp:txBody>
      <dsp:txXfrm>
        <a:off x="8099798" y="645"/>
        <a:ext cx="3627034" cy="2176220"/>
      </dsp:txXfrm>
    </dsp:sp>
    <dsp:sp modelId="{1C5A9129-36E8-4715-976C-EC3E87419914}">
      <dsp:nvSpPr>
        <dsp:cNvPr id="0" name=""/>
        <dsp:cNvSpPr/>
      </dsp:nvSpPr>
      <dsp:spPr>
        <a:xfrm>
          <a:off x="2115191" y="2539569"/>
          <a:ext cx="3627034" cy="2176220"/>
        </a:xfrm>
        <a:prstGeom prst="rect">
          <a:avLst/>
        </a:prstGeom>
        <a:solidFill>
          <a:schemeClr val="accent2">
            <a:hueOff val="-597662"/>
            <a:satOff val="9578"/>
            <a:lumOff val="86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en-US" sz="1300" b="0" kern="1200" dirty="0"/>
            <a:t>Find ways of building in equity into the balance of research, teaching, and service faculty do; right now, the balance is not there, and what people are asked to do often proves  untenable and not compensated well enough.  </a:t>
          </a:r>
        </a:p>
      </dsp:txBody>
      <dsp:txXfrm>
        <a:off x="2115191" y="2539569"/>
        <a:ext cx="3627034" cy="2176220"/>
      </dsp:txXfrm>
    </dsp:sp>
    <dsp:sp modelId="{D2199B07-327C-4476-85C5-DE28CB364F56}">
      <dsp:nvSpPr>
        <dsp:cNvPr id="0" name=""/>
        <dsp:cNvSpPr/>
      </dsp:nvSpPr>
      <dsp:spPr>
        <a:xfrm>
          <a:off x="6104929" y="2539569"/>
          <a:ext cx="3627034" cy="2176220"/>
        </a:xfrm>
        <a:prstGeom prst="rect">
          <a:avLst/>
        </a:prstGeom>
        <a:solidFill>
          <a:schemeClr val="accent2">
            <a:hueOff val="-796883"/>
            <a:satOff val="12770"/>
            <a:lumOff val="1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100000"/>
            </a:lnSpc>
            <a:spcBef>
              <a:spcPct val="0"/>
            </a:spcBef>
            <a:spcAft>
              <a:spcPct val="35000"/>
            </a:spcAft>
            <a:buNone/>
          </a:pPr>
          <a:r>
            <a:rPr lang="en-US" sz="1300" b="0" kern="1200" dirty="0"/>
            <a:t>Provide funding for all the work that goes into building a new program. </a:t>
          </a:r>
        </a:p>
      </dsp:txBody>
      <dsp:txXfrm>
        <a:off x="6104929" y="2539569"/>
        <a:ext cx="3627034" cy="21762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1CA8F7-6AA8-4858-8DA0-DEF032A05AF2}">
      <dsp:nvSpPr>
        <dsp:cNvPr id="0" name=""/>
        <dsp:cNvSpPr/>
      </dsp:nvSpPr>
      <dsp:spPr>
        <a:xfrm>
          <a:off x="0" y="2833275"/>
          <a:ext cx="9365330" cy="185893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Meiryo"/>
            </a:rPr>
            <a:t>Challenges ahead:</a:t>
          </a:r>
        </a:p>
      </dsp:txBody>
      <dsp:txXfrm>
        <a:off x="0" y="2833275"/>
        <a:ext cx="9365330" cy="1003824"/>
      </dsp:txXfrm>
    </dsp:sp>
    <dsp:sp modelId="{2718E167-DDE0-4456-8F5B-1A24F80479DC}">
      <dsp:nvSpPr>
        <dsp:cNvPr id="0" name=""/>
        <dsp:cNvSpPr/>
      </dsp:nvSpPr>
      <dsp:spPr>
        <a:xfrm>
          <a:off x="1143" y="3799921"/>
          <a:ext cx="1872608" cy="85511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Meiryo"/>
            </a:rPr>
            <a:t> Previous plan focused on growth </a:t>
          </a:r>
        </a:p>
      </dsp:txBody>
      <dsp:txXfrm>
        <a:off x="1143" y="3799921"/>
        <a:ext cx="1872608" cy="855110"/>
      </dsp:txXfrm>
    </dsp:sp>
    <dsp:sp modelId="{B2BC9D18-6FAE-413B-B7E1-979CFDCA53D6}">
      <dsp:nvSpPr>
        <dsp:cNvPr id="0" name=""/>
        <dsp:cNvSpPr/>
      </dsp:nvSpPr>
      <dsp:spPr>
        <a:xfrm>
          <a:off x="1873751" y="3799921"/>
          <a:ext cx="1872608" cy="85511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Meiryo"/>
            </a:rPr>
            <a:t> Strategic plan not in place</a:t>
          </a:r>
          <a:endParaRPr lang="en-US" sz="1300" kern="1200" dirty="0"/>
        </a:p>
      </dsp:txBody>
      <dsp:txXfrm>
        <a:off x="1873751" y="3799921"/>
        <a:ext cx="1872608" cy="855110"/>
      </dsp:txXfrm>
    </dsp:sp>
    <dsp:sp modelId="{0945258F-A3DB-4780-94B4-2745CF177667}">
      <dsp:nvSpPr>
        <dsp:cNvPr id="0" name=""/>
        <dsp:cNvSpPr/>
      </dsp:nvSpPr>
      <dsp:spPr>
        <a:xfrm>
          <a:off x="3746360" y="3799921"/>
          <a:ext cx="1872608" cy="85511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Meiryo"/>
            </a:rPr>
            <a:t> New EVCAA started in September</a:t>
          </a:r>
        </a:p>
      </dsp:txBody>
      <dsp:txXfrm>
        <a:off x="3746360" y="3799921"/>
        <a:ext cx="1872608" cy="855110"/>
      </dsp:txXfrm>
    </dsp:sp>
    <dsp:sp modelId="{8D96F8D5-CE4E-485A-9F1F-AE636EC1EA16}">
      <dsp:nvSpPr>
        <dsp:cNvPr id="0" name=""/>
        <dsp:cNvSpPr/>
      </dsp:nvSpPr>
      <dsp:spPr>
        <a:xfrm>
          <a:off x="5618969" y="3799921"/>
          <a:ext cx="1872608" cy="85511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Meiryo"/>
            </a:rPr>
            <a:t> Transition on campus</a:t>
          </a:r>
        </a:p>
      </dsp:txBody>
      <dsp:txXfrm>
        <a:off x="5618969" y="3799921"/>
        <a:ext cx="1872608" cy="855110"/>
      </dsp:txXfrm>
    </dsp:sp>
    <dsp:sp modelId="{95FE5AF2-BB03-4F89-A594-F19345D79FD7}">
      <dsp:nvSpPr>
        <dsp:cNvPr id="0" name=""/>
        <dsp:cNvSpPr/>
      </dsp:nvSpPr>
      <dsp:spPr>
        <a:xfrm>
          <a:off x="7491578" y="3799921"/>
          <a:ext cx="1872608" cy="855110"/>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Meiryo"/>
            </a:rPr>
            <a:t> Budget situation</a:t>
          </a:r>
        </a:p>
      </dsp:txBody>
      <dsp:txXfrm>
        <a:off x="7491578" y="3799921"/>
        <a:ext cx="1872608" cy="855110"/>
      </dsp:txXfrm>
    </dsp:sp>
    <dsp:sp modelId="{C7A2CE8E-CF3A-426D-87A1-361BE2AA5395}">
      <dsp:nvSpPr>
        <dsp:cNvPr id="0" name=""/>
        <dsp:cNvSpPr/>
      </dsp:nvSpPr>
      <dsp:spPr>
        <a:xfrm rot="10800000">
          <a:off x="0" y="2116"/>
          <a:ext cx="9365330" cy="2859042"/>
        </a:xfrm>
        <a:prstGeom prst="upArrowCallou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Meiryo"/>
            </a:rPr>
            <a:t>A small group of faculty worked on preparing these slides, brainstorming ideas, and putting together information. </a:t>
          </a:r>
          <a:endParaRPr lang="en-US" sz="2400" kern="1200" dirty="0"/>
        </a:p>
      </dsp:txBody>
      <dsp:txXfrm rot="10800000">
        <a:off x="0" y="2116"/>
        <a:ext cx="9365330" cy="185772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FF320-A27A-4F23-A948-03D330382759}" type="datetimeFigureOut">
              <a:t>9/18/2022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1D8536-5AA3-4A91-B495-243ADFD4C412}" type="slidenum">
              <a:t>‹#›</a:t>
            </a:fld>
            <a:endParaRPr lang="en-US"/>
          </a:p>
        </p:txBody>
      </p:sp>
    </p:spTree>
    <p:extLst>
      <p:ext uri="{BB962C8B-B14F-4D97-AF65-F5344CB8AC3E}">
        <p14:creationId xmlns:p14="http://schemas.microsoft.com/office/powerpoint/2010/main" val="1621293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ggle.it/diagram/Yult1uPT1iLZmouQ/t/undergraduate-programs-at-uw-tacoma/96373f03d1ead5b0766ac0e5b9b4640589492f1bd301a5f04c3bf7b09d875b9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oggle.it/diagram/YumF-bndxQl8_ZQI/t/graduate-programs-at-uw-tacoma/278c570e89813abc9328452d6a71a3521273d530f3eadbcd41b4ab3ca281ddf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ggle.it/diagram/YumF-bndxQl8_ZQI/t/graduate-programs-at-uw-tacoma/278c570e89813abc9328452d6a71a3521273d530f3eadbcd41b4ab3ca281ddf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ggle.it/diagram/YumF-bndxQl8_ZQI/t/graduate-programs-at-uw-tacoma/278c570e89813abc9328452d6a71a3521273d530f3eadbcd41b4ab3ca281ddf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https://coggle.it/diagram/Yult1uPT1iLZmouQ/t/undergraduate-programs-at-uw-tacoma/96373f03d1ead5b0766ac0e5b9b4640589492f1bd301a5f04c3bf7b09d875b98</a:t>
            </a:r>
            <a:r>
              <a:rPr lang="en-US" dirty="0"/>
              <a:t> </a:t>
            </a:r>
          </a:p>
        </p:txBody>
      </p:sp>
      <p:sp>
        <p:nvSpPr>
          <p:cNvPr id="4" name="Slide Number Placeholder 3"/>
          <p:cNvSpPr>
            <a:spLocks noGrp="1"/>
          </p:cNvSpPr>
          <p:nvPr>
            <p:ph type="sldNum" sz="quarter" idx="5"/>
          </p:nvPr>
        </p:nvSpPr>
        <p:spPr/>
        <p:txBody>
          <a:bodyPr/>
          <a:lstStyle/>
          <a:p>
            <a:fld id="{161D8536-5AA3-4A91-B495-243ADFD4C412}" type="slidenum">
              <a:t>4</a:t>
            </a:fld>
            <a:endParaRPr lang="en-US"/>
          </a:p>
        </p:txBody>
      </p:sp>
    </p:spTree>
    <p:extLst>
      <p:ext uri="{BB962C8B-B14F-4D97-AF65-F5344CB8AC3E}">
        <p14:creationId xmlns:p14="http://schemas.microsoft.com/office/powerpoint/2010/main" val="181881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https://coggle.it/diagram/YumF-bndxQl8_ZQI/t/graduate-programs-at-uw-tacoma/278c570e89813abc9328452d6a71a3521273d530f3eadbcd41b4ab3ca281ddf2</a:t>
            </a:r>
            <a:r>
              <a:rPr lang="en-US" dirty="0"/>
              <a:t> </a:t>
            </a:r>
          </a:p>
        </p:txBody>
      </p:sp>
      <p:sp>
        <p:nvSpPr>
          <p:cNvPr id="4" name="Slide Number Placeholder 3"/>
          <p:cNvSpPr>
            <a:spLocks noGrp="1"/>
          </p:cNvSpPr>
          <p:nvPr>
            <p:ph type="sldNum" sz="quarter" idx="5"/>
          </p:nvPr>
        </p:nvSpPr>
        <p:spPr/>
        <p:txBody>
          <a:bodyPr/>
          <a:lstStyle/>
          <a:p>
            <a:fld id="{161D8536-5AA3-4A91-B495-243ADFD4C412}" type="slidenum">
              <a:t>6</a:t>
            </a:fld>
            <a:endParaRPr lang="en-US"/>
          </a:p>
        </p:txBody>
      </p:sp>
    </p:spTree>
    <p:extLst>
      <p:ext uri="{BB962C8B-B14F-4D97-AF65-F5344CB8AC3E}">
        <p14:creationId xmlns:p14="http://schemas.microsoft.com/office/powerpoint/2010/main" val="13891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https://coggle.it/diagram/YumF-bndxQl8_ZQI/t/graduate-programs-at-uw-tacoma/278c570e89813abc9328452d6a71a3521273d530f3eadbcd41b4ab3ca281ddf2</a:t>
            </a:r>
            <a:r>
              <a:rPr lang="en-US" dirty="0"/>
              <a:t> </a:t>
            </a:r>
          </a:p>
        </p:txBody>
      </p:sp>
      <p:sp>
        <p:nvSpPr>
          <p:cNvPr id="4" name="Slide Number Placeholder 3"/>
          <p:cNvSpPr>
            <a:spLocks noGrp="1"/>
          </p:cNvSpPr>
          <p:nvPr>
            <p:ph type="sldNum" sz="quarter" idx="5"/>
          </p:nvPr>
        </p:nvSpPr>
        <p:spPr/>
        <p:txBody>
          <a:bodyPr/>
          <a:lstStyle/>
          <a:p>
            <a:fld id="{161D8536-5AA3-4A91-B495-243ADFD4C412}" type="slidenum">
              <a:t>7</a:t>
            </a:fld>
            <a:endParaRPr lang="en-US"/>
          </a:p>
        </p:txBody>
      </p:sp>
    </p:spTree>
    <p:extLst>
      <p:ext uri="{BB962C8B-B14F-4D97-AF65-F5344CB8AC3E}">
        <p14:creationId xmlns:p14="http://schemas.microsoft.com/office/powerpoint/2010/main" val="102502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hlinkClick r:id="rId3"/>
              </a:rPr>
              <a:t>https://coggle.it/diagram/YumF-bndxQl8_ZQI/t/graduate-programs-at-uw-tacoma/278c570e89813abc9328452d6a71a3521273d530f3eadbcd41b4ab3ca281ddf2</a:t>
            </a:r>
            <a:r>
              <a:rPr lang="en-US" dirty="0"/>
              <a:t> </a:t>
            </a:r>
          </a:p>
        </p:txBody>
      </p:sp>
      <p:sp>
        <p:nvSpPr>
          <p:cNvPr id="4" name="Slide Number Placeholder 3"/>
          <p:cNvSpPr>
            <a:spLocks noGrp="1"/>
          </p:cNvSpPr>
          <p:nvPr>
            <p:ph type="sldNum" sz="quarter" idx="5"/>
          </p:nvPr>
        </p:nvSpPr>
        <p:spPr/>
        <p:txBody>
          <a:bodyPr/>
          <a:lstStyle/>
          <a:p>
            <a:fld id="{161D8536-5AA3-4A91-B495-243ADFD4C412}" type="slidenum">
              <a:t>8</a:t>
            </a:fld>
            <a:endParaRPr lang="en-US"/>
          </a:p>
        </p:txBody>
      </p:sp>
    </p:spTree>
    <p:extLst>
      <p:ext uri="{BB962C8B-B14F-4D97-AF65-F5344CB8AC3E}">
        <p14:creationId xmlns:p14="http://schemas.microsoft.com/office/powerpoint/2010/main" val="1832976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9/18/2022</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20276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9/18/2022</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44487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9/18/2022</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72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9/18/2022</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8008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9/18/2022</a:t>
            </a:fld>
            <a:endParaRPr lang="en-US" dirty="0"/>
          </a:p>
        </p:txBody>
      </p:sp>
    </p:spTree>
    <p:extLst>
      <p:ext uri="{BB962C8B-B14F-4D97-AF65-F5344CB8AC3E}">
        <p14:creationId xmlns:p14="http://schemas.microsoft.com/office/powerpoint/2010/main" val="342848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9/18/2022</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0778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9/18/2022</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951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9/18/2022</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48116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9/18/2022</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8703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9/18/2022</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48096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9/18/2022</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150416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9/18/2022</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253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02_CF79C9B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13_9EF406C3.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a:extLst>
              <a:ext uri="{FF2B5EF4-FFF2-40B4-BE49-F238E27FC236}">
                <a16:creationId xmlns:a16="http://schemas.microsoft.com/office/drawing/2014/main" id="{2A2E123E-930D-6FEA-1111-B0832AC51BA3}"/>
              </a:ext>
            </a:extLst>
          </p:cNvPr>
          <p:cNvPicPr>
            <a:picLocks noChangeAspect="1"/>
          </p:cNvPicPr>
          <p:nvPr/>
        </p:nvPicPr>
        <p:blipFill rotWithShape="1">
          <a:blip r:embed="rId2"/>
          <a:srcRect l="11090" r="14136" b="1"/>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20" name="Freeform: Shape 19">
            <a:extLst>
              <a:ext uri="{FF2B5EF4-FFF2-40B4-BE49-F238E27FC236}">
                <a16:creationId xmlns:a16="http://schemas.microsoft.com/office/drawing/2014/main" id="{DCD36D47-40B7-494B-B249-3CBA333DE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2" name="Freeform: Shape 21">
            <a:extLst>
              <a:ext uri="{FF2B5EF4-FFF2-40B4-BE49-F238E27FC236}">
                <a16:creationId xmlns:a16="http://schemas.microsoft.com/office/drawing/2014/main" id="{03AD0D1C-F8BA-4CD1-BC4D-BE1823F3E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283242" cy="6858000"/>
          </a:xfrm>
          <a:custGeom>
            <a:avLst/>
            <a:gdLst>
              <a:gd name="connsiteX0" fmla="*/ 0 w 7163694"/>
              <a:gd name="connsiteY0" fmla="*/ 0 h 6858000"/>
              <a:gd name="connsiteX1" fmla="*/ 5525402 w 7163694"/>
              <a:gd name="connsiteY1" fmla="*/ 0 h 6858000"/>
              <a:gd name="connsiteX2" fmla="*/ 5541001 w 7163694"/>
              <a:gd name="connsiteY2" fmla="*/ 10445 h 6858000"/>
              <a:gd name="connsiteX3" fmla="*/ 7163694 w 7163694"/>
              <a:gd name="connsiteY3" fmla="*/ 3621913 h 6858000"/>
              <a:gd name="connsiteX4" fmla="*/ 5263827 w 7163694"/>
              <a:gd name="connsiteY4" fmla="*/ 6378742 h 6858000"/>
              <a:gd name="connsiteX5" fmla="*/ 4740144 w 7163694"/>
              <a:gd name="connsiteY5" fmla="*/ 6785068 h 6858000"/>
              <a:gd name="connsiteX6" fmla="*/ 4633550 w 7163694"/>
              <a:gd name="connsiteY6" fmla="*/ 6858000 h 6858000"/>
              <a:gd name="connsiteX7" fmla="*/ 0 w 7163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3694" h="6858000">
                <a:moveTo>
                  <a:pt x="0" y="0"/>
                </a:moveTo>
                <a:lnTo>
                  <a:pt x="5525402" y="0"/>
                </a:lnTo>
                <a:lnTo>
                  <a:pt x="5541001" y="10445"/>
                </a:lnTo>
                <a:cubicBezTo>
                  <a:pt x="6582147" y="751075"/>
                  <a:pt x="7163694" y="2091411"/>
                  <a:pt x="7163694" y="3621913"/>
                </a:cubicBezTo>
                <a:cubicBezTo>
                  <a:pt x="7163694" y="4971185"/>
                  <a:pt x="6222325" y="5605738"/>
                  <a:pt x="5263827" y="6378742"/>
                </a:cubicBezTo>
                <a:cubicBezTo>
                  <a:pt x="5089279" y="6519512"/>
                  <a:pt x="4916329" y="6657407"/>
                  <a:pt x="4740144" y="6785068"/>
                </a:cubicBezTo>
                <a:lnTo>
                  <a:pt x="46335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p:cNvSpPr>
            <a:spLocks noGrp="1"/>
          </p:cNvSpPr>
          <p:nvPr>
            <p:ph type="ctrTitle"/>
          </p:nvPr>
        </p:nvSpPr>
        <p:spPr>
          <a:xfrm>
            <a:off x="652993" y="2313422"/>
            <a:ext cx="5274860" cy="3066706"/>
          </a:xfrm>
        </p:spPr>
        <p:txBody>
          <a:bodyPr anchor="b">
            <a:normAutofit fontScale="90000"/>
          </a:bodyPr>
          <a:lstStyle/>
          <a:p>
            <a:pPr>
              <a:lnSpc>
                <a:spcPct val="110000"/>
              </a:lnSpc>
            </a:pPr>
            <a:br>
              <a:rPr lang="en-US" sz="5300" dirty="0">
                <a:ea typeface="Meiryo"/>
                <a:cs typeface="Calibri Light"/>
              </a:rPr>
            </a:br>
            <a:r>
              <a:rPr lang="en-US" sz="5300" dirty="0">
                <a:cs typeface="Calibri Light"/>
              </a:rPr>
              <a:t>Academic Planning Refresher and Brainstormin</a:t>
            </a:r>
            <a:r>
              <a:rPr lang="en-US" sz="5600" dirty="0">
                <a:cs typeface="Calibri Light"/>
              </a:rPr>
              <a:t>g </a:t>
            </a:r>
            <a:endParaRPr lang="en-US" sz="5600" dirty="0">
              <a:ea typeface="Meiryo"/>
              <a:cs typeface="Calibri Light"/>
            </a:endParaRPr>
          </a:p>
        </p:txBody>
      </p:sp>
      <p:pic>
        <p:nvPicPr>
          <p:cNvPr id="5" name="Picture 5" descr="Text&#10;&#10;Description automatically generated">
            <a:extLst>
              <a:ext uri="{FF2B5EF4-FFF2-40B4-BE49-F238E27FC236}">
                <a16:creationId xmlns:a16="http://schemas.microsoft.com/office/drawing/2014/main" id="{C61A5ADA-A2C6-B1C0-4CF9-4F0E41540CD4}"/>
              </a:ext>
            </a:extLst>
          </p:cNvPr>
          <p:cNvPicPr>
            <a:picLocks noChangeAspect="1"/>
          </p:cNvPicPr>
          <p:nvPr/>
        </p:nvPicPr>
        <p:blipFill>
          <a:blip r:embed="rId3"/>
          <a:stretch>
            <a:fillRect/>
          </a:stretch>
        </p:blipFill>
        <p:spPr>
          <a:xfrm>
            <a:off x="411285" y="308875"/>
            <a:ext cx="3009900" cy="372291"/>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40ACA6C3-F2FA-4894-85C1-9FA605104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1" name="Freeform: Shape 80">
            <a:extLst>
              <a:ext uri="{FF2B5EF4-FFF2-40B4-BE49-F238E27FC236}">
                <a16:creationId xmlns:a16="http://schemas.microsoft.com/office/drawing/2014/main" id="{76922BA5-6683-4195-97C3-F3D2A0BB1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26626" y="-5026319"/>
            <a:ext cx="2138900" cy="12191541"/>
          </a:xfrm>
          <a:custGeom>
            <a:avLst/>
            <a:gdLst>
              <a:gd name="connsiteX0" fmla="*/ 0 w 2382867"/>
              <a:gd name="connsiteY0" fmla="*/ 12191541 h 12191541"/>
              <a:gd name="connsiteX1" fmla="*/ 0 w 2382867"/>
              <a:gd name="connsiteY1" fmla="*/ 0 h 12191541"/>
              <a:gd name="connsiteX2" fmla="*/ 1758230 w 2382867"/>
              <a:gd name="connsiteY2" fmla="*/ 0 h 12191541"/>
              <a:gd name="connsiteX3" fmla="*/ 1849759 w 2382867"/>
              <a:gd name="connsiteY3" fmla="*/ 405062 h 12191541"/>
              <a:gd name="connsiteX4" fmla="*/ 2382867 w 2382867"/>
              <a:gd name="connsiteY4" fmla="*/ 6524518 h 12191541"/>
              <a:gd name="connsiteX5" fmla="*/ 1334945 w 2382867"/>
              <a:gd name="connsiteY5" fmla="*/ 12017007 h 12191541"/>
              <a:gd name="connsiteX6" fmla="*/ 1268170 w 2382867"/>
              <a:gd name="connsiteY6" fmla="*/ 12191541 h 121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867" h="12191541">
                <a:moveTo>
                  <a:pt x="0" y="12191541"/>
                </a:moveTo>
                <a:lnTo>
                  <a:pt x="0" y="0"/>
                </a:lnTo>
                <a:lnTo>
                  <a:pt x="1758230" y="0"/>
                </a:lnTo>
                <a:lnTo>
                  <a:pt x="1849759" y="405062"/>
                </a:lnTo>
                <a:cubicBezTo>
                  <a:pt x="2196195" y="2048010"/>
                  <a:pt x="2382867" y="4186399"/>
                  <a:pt x="2382867" y="6524518"/>
                </a:cubicBezTo>
                <a:cubicBezTo>
                  <a:pt x="2382867" y="9147937"/>
                  <a:pt x="1893395" y="10555417"/>
                  <a:pt x="1334945" y="12017007"/>
                </a:cubicBezTo>
                <a:lnTo>
                  <a:pt x="1268170" y="1219154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59169C9-0DBE-4B66-9C16-22A64324A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7211" y="-4339476"/>
            <a:ext cx="1137882" cy="12191694"/>
          </a:xfrm>
          <a:custGeom>
            <a:avLst/>
            <a:gdLst>
              <a:gd name="connsiteX0" fmla="*/ 0 w 1240954"/>
              <a:gd name="connsiteY0" fmla="*/ 12191694 h 12191694"/>
              <a:gd name="connsiteX1" fmla="*/ 72823 w 1240954"/>
              <a:gd name="connsiteY1" fmla="*/ 12017158 h 12191694"/>
              <a:gd name="connsiteX2" fmla="*/ 1215669 w 1240954"/>
              <a:gd name="connsiteY2" fmla="*/ 6524669 h 12191694"/>
              <a:gd name="connsiteX3" fmla="*/ 634271 w 1240954"/>
              <a:gd name="connsiteY3" fmla="*/ 405211 h 12191694"/>
              <a:gd name="connsiteX4" fmla="*/ 534414 w 1240954"/>
              <a:gd name="connsiteY4" fmla="*/ 0 h 12191694"/>
              <a:gd name="connsiteX5" fmla="*/ 559698 w 1240954"/>
              <a:gd name="connsiteY5" fmla="*/ 0 h 12191694"/>
              <a:gd name="connsiteX6" fmla="*/ 659555 w 1240954"/>
              <a:gd name="connsiteY6" fmla="*/ 405211 h 12191694"/>
              <a:gd name="connsiteX7" fmla="*/ 1240954 w 1240954"/>
              <a:gd name="connsiteY7" fmla="*/ 6524669 h 12191694"/>
              <a:gd name="connsiteX8" fmla="*/ 98108 w 1240954"/>
              <a:gd name="connsiteY8" fmla="*/ 12017158 h 12191694"/>
              <a:gd name="connsiteX9" fmla="*/ 25285 w 1240954"/>
              <a:gd name="connsiteY9" fmla="*/ 12191694 h 121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954" h="12191694">
                <a:moveTo>
                  <a:pt x="0" y="12191694"/>
                </a:moveTo>
                <a:lnTo>
                  <a:pt x="72823" y="12017158"/>
                </a:lnTo>
                <a:cubicBezTo>
                  <a:pt x="681859" y="10555569"/>
                  <a:pt x="1215669" y="9148088"/>
                  <a:pt x="1215669" y="6524669"/>
                </a:cubicBezTo>
                <a:cubicBezTo>
                  <a:pt x="1215670" y="4186551"/>
                  <a:pt x="1012087" y="2048160"/>
                  <a:pt x="634271" y="405211"/>
                </a:cubicBezTo>
                <a:lnTo>
                  <a:pt x="534414" y="0"/>
                </a:lnTo>
                <a:lnTo>
                  <a:pt x="559698" y="0"/>
                </a:lnTo>
                <a:lnTo>
                  <a:pt x="659555" y="405211"/>
                </a:lnTo>
                <a:cubicBezTo>
                  <a:pt x="1037372" y="2048160"/>
                  <a:pt x="1240954" y="4186551"/>
                  <a:pt x="1240954" y="6524669"/>
                </a:cubicBezTo>
                <a:cubicBezTo>
                  <a:pt x="1240954" y="9148088"/>
                  <a:pt x="707144" y="10555569"/>
                  <a:pt x="98108" y="12017158"/>
                </a:cubicBezTo>
                <a:lnTo>
                  <a:pt x="25285" y="1219169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08D6CE30-6466-524F-4B1E-6CF91DBA1966}"/>
              </a:ext>
            </a:extLst>
          </p:cNvPr>
          <p:cNvSpPr>
            <a:spLocks noGrp="1"/>
          </p:cNvSpPr>
          <p:nvPr>
            <p:ph type="title"/>
          </p:nvPr>
        </p:nvSpPr>
        <p:spPr>
          <a:xfrm>
            <a:off x="664789" y="363065"/>
            <a:ext cx="10309267" cy="1227490"/>
          </a:xfrm>
        </p:spPr>
        <p:txBody>
          <a:bodyPr anchor="ctr">
            <a:normAutofit/>
          </a:bodyPr>
          <a:lstStyle/>
          <a:p>
            <a:pPr algn="ctr">
              <a:lnSpc>
                <a:spcPct val="120000"/>
              </a:lnSpc>
            </a:pPr>
            <a:r>
              <a:rPr lang="en-US" sz="1500">
                <a:ea typeface="+mj-lt"/>
                <a:cs typeface="+mj-lt"/>
              </a:rPr>
              <a:t>Question</a:t>
            </a:r>
            <a:r>
              <a:rPr lang="en-US" sz="1500" b="0">
                <a:ea typeface="+mj-lt"/>
                <a:cs typeface="+mj-lt"/>
              </a:rPr>
              <a:t>: What are some of your concerns regarding this academic</a:t>
            </a:r>
            <a:br>
              <a:rPr lang="en-US" sz="1500" b="0">
                <a:ea typeface="+mj-lt"/>
                <a:cs typeface="+mj-lt"/>
              </a:rPr>
            </a:br>
            <a:r>
              <a:rPr lang="en-US" sz="1500" b="0">
                <a:ea typeface="+mj-lt"/>
                <a:cs typeface="+mj-lt"/>
              </a:rPr>
              <a:t> plan? Provide some constructive ways to address the</a:t>
            </a:r>
            <a:br>
              <a:rPr lang="en-US" sz="1500" b="0">
                <a:ea typeface="+mj-lt"/>
                <a:cs typeface="+mj-lt"/>
              </a:rPr>
            </a:br>
            <a:r>
              <a:rPr lang="en-US" sz="1500" b="0">
                <a:ea typeface="+mj-lt"/>
                <a:cs typeface="+mj-lt"/>
              </a:rPr>
              <a:t> concerns, if possible.</a:t>
            </a:r>
          </a:p>
        </p:txBody>
      </p:sp>
      <p:sp>
        <p:nvSpPr>
          <p:cNvPr id="85" name="Freeform: Shape 84">
            <a:extLst>
              <a:ext uri="{FF2B5EF4-FFF2-40B4-BE49-F238E27FC236}">
                <a16:creationId xmlns:a16="http://schemas.microsoft.com/office/drawing/2014/main" id="{F0457BB4-CED7-4065-8959-D6B51491B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0529" y="-4583452"/>
            <a:ext cx="1011248" cy="12191695"/>
          </a:xfrm>
          <a:custGeom>
            <a:avLst/>
            <a:gdLst>
              <a:gd name="connsiteX0" fmla="*/ 0 w 1102849"/>
              <a:gd name="connsiteY0" fmla="*/ 12191695 h 12191695"/>
              <a:gd name="connsiteX1" fmla="*/ 65312 w 1102849"/>
              <a:gd name="connsiteY1" fmla="*/ 12017158 h 12191695"/>
              <a:gd name="connsiteX2" fmla="*/ 1090278 w 1102849"/>
              <a:gd name="connsiteY2" fmla="*/ 6524670 h 12191695"/>
              <a:gd name="connsiteX3" fmla="*/ 568848 w 1102849"/>
              <a:gd name="connsiteY3" fmla="*/ 405211 h 12191695"/>
              <a:gd name="connsiteX4" fmla="*/ 479291 w 1102849"/>
              <a:gd name="connsiteY4" fmla="*/ 0 h 12191695"/>
              <a:gd name="connsiteX5" fmla="*/ 491862 w 1102849"/>
              <a:gd name="connsiteY5" fmla="*/ 0 h 12191695"/>
              <a:gd name="connsiteX6" fmla="*/ 581419 w 1102849"/>
              <a:gd name="connsiteY6" fmla="*/ 405211 h 12191695"/>
              <a:gd name="connsiteX7" fmla="*/ 1102849 w 1102849"/>
              <a:gd name="connsiteY7" fmla="*/ 6524670 h 12191695"/>
              <a:gd name="connsiteX8" fmla="*/ 77883 w 1102849"/>
              <a:gd name="connsiteY8" fmla="*/ 12017158 h 12191695"/>
              <a:gd name="connsiteX9" fmla="*/ 12571 w 1102849"/>
              <a:gd name="connsiteY9"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849" h="12191695">
                <a:moveTo>
                  <a:pt x="0" y="12191695"/>
                </a:moveTo>
                <a:lnTo>
                  <a:pt x="65312" y="12017158"/>
                </a:lnTo>
                <a:cubicBezTo>
                  <a:pt x="611528" y="10555569"/>
                  <a:pt x="1090278" y="9148088"/>
                  <a:pt x="1090278" y="6524670"/>
                </a:cubicBezTo>
                <a:cubicBezTo>
                  <a:pt x="1090278" y="4186551"/>
                  <a:pt x="907694" y="2048159"/>
                  <a:pt x="568848" y="405211"/>
                </a:cubicBezTo>
                <a:lnTo>
                  <a:pt x="479291" y="0"/>
                </a:lnTo>
                <a:lnTo>
                  <a:pt x="491862" y="0"/>
                </a:lnTo>
                <a:lnTo>
                  <a:pt x="581419" y="405211"/>
                </a:lnTo>
                <a:cubicBezTo>
                  <a:pt x="920265" y="2048159"/>
                  <a:pt x="1102849" y="4186551"/>
                  <a:pt x="1102849" y="6524670"/>
                </a:cubicBezTo>
                <a:cubicBezTo>
                  <a:pt x="1102849" y="9148088"/>
                  <a:pt x="624099" y="10555569"/>
                  <a:pt x="77883" y="12017158"/>
                </a:cubicBezTo>
                <a:lnTo>
                  <a:pt x="12571" y="1219169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aphicFrame>
        <p:nvGraphicFramePr>
          <p:cNvPr id="74" name="Content Placeholder 2">
            <a:extLst>
              <a:ext uri="{FF2B5EF4-FFF2-40B4-BE49-F238E27FC236}">
                <a16:creationId xmlns:a16="http://schemas.microsoft.com/office/drawing/2014/main" id="{195B90AA-19B2-7FD8-7ADB-8649AFA386A6}"/>
              </a:ext>
            </a:extLst>
          </p:cNvPr>
          <p:cNvGraphicFramePr>
            <a:graphicFrameLocks noGrp="1"/>
          </p:cNvGraphicFramePr>
          <p:nvPr>
            <p:ph idx="1"/>
            <p:extLst>
              <p:ext uri="{D42A27DB-BD31-4B8C-83A1-F6EECF244321}">
                <p14:modId xmlns:p14="http://schemas.microsoft.com/office/powerpoint/2010/main" val="2614018507"/>
              </p:ext>
            </p:extLst>
          </p:nvPr>
        </p:nvGraphicFramePr>
        <p:xfrm>
          <a:off x="348070" y="1959969"/>
          <a:ext cx="11622396" cy="4534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0957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6" name="Rectangle 122">
            <a:extLst>
              <a:ext uri="{FF2B5EF4-FFF2-40B4-BE49-F238E27FC236}">
                <a16:creationId xmlns:a16="http://schemas.microsoft.com/office/drawing/2014/main" id="{40ACA6C3-F2FA-4894-85C1-9FA605104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7" name="Freeform: Shape 124">
            <a:extLst>
              <a:ext uri="{FF2B5EF4-FFF2-40B4-BE49-F238E27FC236}">
                <a16:creationId xmlns:a16="http://schemas.microsoft.com/office/drawing/2014/main" id="{76922BA5-6683-4195-97C3-F3D2A0BB1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26626" y="-5026319"/>
            <a:ext cx="2138900" cy="12191541"/>
          </a:xfrm>
          <a:custGeom>
            <a:avLst/>
            <a:gdLst>
              <a:gd name="connsiteX0" fmla="*/ 0 w 2382867"/>
              <a:gd name="connsiteY0" fmla="*/ 12191541 h 12191541"/>
              <a:gd name="connsiteX1" fmla="*/ 0 w 2382867"/>
              <a:gd name="connsiteY1" fmla="*/ 0 h 12191541"/>
              <a:gd name="connsiteX2" fmla="*/ 1758230 w 2382867"/>
              <a:gd name="connsiteY2" fmla="*/ 0 h 12191541"/>
              <a:gd name="connsiteX3" fmla="*/ 1849759 w 2382867"/>
              <a:gd name="connsiteY3" fmla="*/ 405062 h 12191541"/>
              <a:gd name="connsiteX4" fmla="*/ 2382867 w 2382867"/>
              <a:gd name="connsiteY4" fmla="*/ 6524518 h 12191541"/>
              <a:gd name="connsiteX5" fmla="*/ 1334945 w 2382867"/>
              <a:gd name="connsiteY5" fmla="*/ 12017007 h 12191541"/>
              <a:gd name="connsiteX6" fmla="*/ 1268170 w 2382867"/>
              <a:gd name="connsiteY6" fmla="*/ 12191541 h 121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867" h="12191541">
                <a:moveTo>
                  <a:pt x="0" y="12191541"/>
                </a:moveTo>
                <a:lnTo>
                  <a:pt x="0" y="0"/>
                </a:lnTo>
                <a:lnTo>
                  <a:pt x="1758230" y="0"/>
                </a:lnTo>
                <a:lnTo>
                  <a:pt x="1849759" y="405062"/>
                </a:lnTo>
                <a:cubicBezTo>
                  <a:pt x="2196195" y="2048010"/>
                  <a:pt x="2382867" y="4186399"/>
                  <a:pt x="2382867" y="6524518"/>
                </a:cubicBezTo>
                <a:cubicBezTo>
                  <a:pt x="2382867" y="9147937"/>
                  <a:pt x="1893395" y="10555417"/>
                  <a:pt x="1334945" y="12017007"/>
                </a:cubicBezTo>
                <a:lnTo>
                  <a:pt x="1268170" y="1219154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8" name="Freeform: Shape 126">
            <a:extLst>
              <a:ext uri="{FF2B5EF4-FFF2-40B4-BE49-F238E27FC236}">
                <a16:creationId xmlns:a16="http://schemas.microsoft.com/office/drawing/2014/main" id="{E59169C9-0DBE-4B66-9C16-22A64324A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7211" y="-4339476"/>
            <a:ext cx="1137882" cy="12191694"/>
          </a:xfrm>
          <a:custGeom>
            <a:avLst/>
            <a:gdLst>
              <a:gd name="connsiteX0" fmla="*/ 0 w 1240954"/>
              <a:gd name="connsiteY0" fmla="*/ 12191694 h 12191694"/>
              <a:gd name="connsiteX1" fmla="*/ 72823 w 1240954"/>
              <a:gd name="connsiteY1" fmla="*/ 12017158 h 12191694"/>
              <a:gd name="connsiteX2" fmla="*/ 1215669 w 1240954"/>
              <a:gd name="connsiteY2" fmla="*/ 6524669 h 12191694"/>
              <a:gd name="connsiteX3" fmla="*/ 634271 w 1240954"/>
              <a:gd name="connsiteY3" fmla="*/ 405211 h 12191694"/>
              <a:gd name="connsiteX4" fmla="*/ 534414 w 1240954"/>
              <a:gd name="connsiteY4" fmla="*/ 0 h 12191694"/>
              <a:gd name="connsiteX5" fmla="*/ 559698 w 1240954"/>
              <a:gd name="connsiteY5" fmla="*/ 0 h 12191694"/>
              <a:gd name="connsiteX6" fmla="*/ 659555 w 1240954"/>
              <a:gd name="connsiteY6" fmla="*/ 405211 h 12191694"/>
              <a:gd name="connsiteX7" fmla="*/ 1240954 w 1240954"/>
              <a:gd name="connsiteY7" fmla="*/ 6524669 h 12191694"/>
              <a:gd name="connsiteX8" fmla="*/ 98108 w 1240954"/>
              <a:gd name="connsiteY8" fmla="*/ 12017158 h 12191694"/>
              <a:gd name="connsiteX9" fmla="*/ 25285 w 1240954"/>
              <a:gd name="connsiteY9" fmla="*/ 12191694 h 121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954" h="12191694">
                <a:moveTo>
                  <a:pt x="0" y="12191694"/>
                </a:moveTo>
                <a:lnTo>
                  <a:pt x="72823" y="12017158"/>
                </a:lnTo>
                <a:cubicBezTo>
                  <a:pt x="681859" y="10555569"/>
                  <a:pt x="1215669" y="9148088"/>
                  <a:pt x="1215669" y="6524669"/>
                </a:cubicBezTo>
                <a:cubicBezTo>
                  <a:pt x="1215670" y="4186551"/>
                  <a:pt x="1012087" y="2048160"/>
                  <a:pt x="634271" y="405211"/>
                </a:cubicBezTo>
                <a:lnTo>
                  <a:pt x="534414" y="0"/>
                </a:lnTo>
                <a:lnTo>
                  <a:pt x="559698" y="0"/>
                </a:lnTo>
                <a:lnTo>
                  <a:pt x="659555" y="405211"/>
                </a:lnTo>
                <a:cubicBezTo>
                  <a:pt x="1037372" y="2048160"/>
                  <a:pt x="1240954" y="4186551"/>
                  <a:pt x="1240954" y="6524669"/>
                </a:cubicBezTo>
                <a:cubicBezTo>
                  <a:pt x="1240954" y="9148088"/>
                  <a:pt x="707144" y="10555569"/>
                  <a:pt x="98108" y="12017158"/>
                </a:cubicBezTo>
                <a:lnTo>
                  <a:pt x="25285" y="1219169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08D6CE30-6466-524F-4B1E-6CF91DBA1966}"/>
              </a:ext>
            </a:extLst>
          </p:cNvPr>
          <p:cNvSpPr>
            <a:spLocks noGrp="1"/>
          </p:cNvSpPr>
          <p:nvPr>
            <p:ph type="title"/>
          </p:nvPr>
        </p:nvSpPr>
        <p:spPr>
          <a:xfrm>
            <a:off x="1217944" y="543687"/>
            <a:ext cx="9756112" cy="1046868"/>
          </a:xfrm>
        </p:spPr>
        <p:txBody>
          <a:bodyPr anchor="ctr">
            <a:normAutofit/>
          </a:bodyPr>
          <a:lstStyle/>
          <a:p>
            <a:pPr algn="ctr">
              <a:lnSpc>
                <a:spcPct val="120000"/>
              </a:lnSpc>
            </a:pPr>
            <a:r>
              <a:rPr lang="en-US" sz="2000" dirty="0">
                <a:ea typeface="+mj-lt"/>
                <a:cs typeface="+mj-lt"/>
              </a:rPr>
              <a:t>Question</a:t>
            </a:r>
            <a:r>
              <a:rPr lang="en-US" sz="2000" b="0" dirty="0">
                <a:ea typeface="+mj-lt"/>
                <a:cs typeface="+mj-lt"/>
              </a:rPr>
              <a:t>: Do you have any suggested changes to the current</a:t>
            </a:r>
            <a:br>
              <a:rPr lang="en-US" sz="2000" b="0" dirty="0">
                <a:ea typeface="+mj-lt"/>
                <a:cs typeface="+mj-lt"/>
              </a:rPr>
            </a:br>
            <a:r>
              <a:rPr lang="en-US" sz="2000" b="0" dirty="0">
                <a:ea typeface="+mj-lt"/>
                <a:cs typeface="+mj-lt"/>
              </a:rPr>
              <a:t> academic planning policy and process?  Cont..</a:t>
            </a:r>
          </a:p>
        </p:txBody>
      </p:sp>
      <p:sp>
        <p:nvSpPr>
          <p:cNvPr id="139" name="Freeform: Shape 128">
            <a:extLst>
              <a:ext uri="{FF2B5EF4-FFF2-40B4-BE49-F238E27FC236}">
                <a16:creationId xmlns:a16="http://schemas.microsoft.com/office/drawing/2014/main" id="{F0457BB4-CED7-4065-8959-D6B51491B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0529" y="-4583452"/>
            <a:ext cx="1011248" cy="12191695"/>
          </a:xfrm>
          <a:custGeom>
            <a:avLst/>
            <a:gdLst>
              <a:gd name="connsiteX0" fmla="*/ 0 w 1102849"/>
              <a:gd name="connsiteY0" fmla="*/ 12191695 h 12191695"/>
              <a:gd name="connsiteX1" fmla="*/ 65312 w 1102849"/>
              <a:gd name="connsiteY1" fmla="*/ 12017158 h 12191695"/>
              <a:gd name="connsiteX2" fmla="*/ 1090278 w 1102849"/>
              <a:gd name="connsiteY2" fmla="*/ 6524670 h 12191695"/>
              <a:gd name="connsiteX3" fmla="*/ 568848 w 1102849"/>
              <a:gd name="connsiteY3" fmla="*/ 405211 h 12191695"/>
              <a:gd name="connsiteX4" fmla="*/ 479291 w 1102849"/>
              <a:gd name="connsiteY4" fmla="*/ 0 h 12191695"/>
              <a:gd name="connsiteX5" fmla="*/ 491862 w 1102849"/>
              <a:gd name="connsiteY5" fmla="*/ 0 h 12191695"/>
              <a:gd name="connsiteX6" fmla="*/ 581419 w 1102849"/>
              <a:gd name="connsiteY6" fmla="*/ 405211 h 12191695"/>
              <a:gd name="connsiteX7" fmla="*/ 1102849 w 1102849"/>
              <a:gd name="connsiteY7" fmla="*/ 6524670 h 12191695"/>
              <a:gd name="connsiteX8" fmla="*/ 77883 w 1102849"/>
              <a:gd name="connsiteY8" fmla="*/ 12017158 h 12191695"/>
              <a:gd name="connsiteX9" fmla="*/ 12571 w 1102849"/>
              <a:gd name="connsiteY9"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849" h="12191695">
                <a:moveTo>
                  <a:pt x="0" y="12191695"/>
                </a:moveTo>
                <a:lnTo>
                  <a:pt x="65312" y="12017158"/>
                </a:lnTo>
                <a:cubicBezTo>
                  <a:pt x="611528" y="10555569"/>
                  <a:pt x="1090278" y="9148088"/>
                  <a:pt x="1090278" y="6524670"/>
                </a:cubicBezTo>
                <a:cubicBezTo>
                  <a:pt x="1090278" y="4186551"/>
                  <a:pt x="907694" y="2048159"/>
                  <a:pt x="568848" y="405211"/>
                </a:cubicBezTo>
                <a:lnTo>
                  <a:pt x="479291" y="0"/>
                </a:lnTo>
                <a:lnTo>
                  <a:pt x="491862" y="0"/>
                </a:lnTo>
                <a:lnTo>
                  <a:pt x="581419" y="405211"/>
                </a:lnTo>
                <a:cubicBezTo>
                  <a:pt x="920265" y="2048159"/>
                  <a:pt x="1102849" y="4186551"/>
                  <a:pt x="1102849" y="6524670"/>
                </a:cubicBezTo>
                <a:cubicBezTo>
                  <a:pt x="1102849" y="9148088"/>
                  <a:pt x="624099" y="10555569"/>
                  <a:pt x="77883" y="12017158"/>
                </a:cubicBezTo>
                <a:lnTo>
                  <a:pt x="12571" y="1219169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aphicFrame>
        <p:nvGraphicFramePr>
          <p:cNvPr id="74" name="Content Placeholder 2">
            <a:extLst>
              <a:ext uri="{FF2B5EF4-FFF2-40B4-BE49-F238E27FC236}">
                <a16:creationId xmlns:a16="http://schemas.microsoft.com/office/drawing/2014/main" id="{195B90AA-19B2-7FD8-7ADB-8649AFA386A6}"/>
              </a:ext>
            </a:extLst>
          </p:cNvPr>
          <p:cNvGraphicFramePr>
            <a:graphicFrameLocks noGrp="1"/>
          </p:cNvGraphicFramePr>
          <p:nvPr>
            <p:ph idx="1"/>
            <p:extLst>
              <p:ext uri="{D42A27DB-BD31-4B8C-83A1-F6EECF244321}">
                <p14:modId xmlns:p14="http://schemas.microsoft.com/office/powerpoint/2010/main" val="1575937913"/>
              </p:ext>
            </p:extLst>
          </p:nvPr>
        </p:nvGraphicFramePr>
        <p:xfrm>
          <a:off x="252554" y="1985455"/>
          <a:ext cx="10968654" cy="4398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4914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6" name="Rectangle 122">
            <a:extLst>
              <a:ext uri="{FF2B5EF4-FFF2-40B4-BE49-F238E27FC236}">
                <a16:creationId xmlns:a16="http://schemas.microsoft.com/office/drawing/2014/main" id="{40ACA6C3-F2FA-4894-85C1-9FA605104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7" name="Freeform: Shape 124">
            <a:extLst>
              <a:ext uri="{FF2B5EF4-FFF2-40B4-BE49-F238E27FC236}">
                <a16:creationId xmlns:a16="http://schemas.microsoft.com/office/drawing/2014/main" id="{76922BA5-6683-4195-97C3-F3D2A0BB1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26626" y="-5026319"/>
            <a:ext cx="2138900" cy="12191541"/>
          </a:xfrm>
          <a:custGeom>
            <a:avLst/>
            <a:gdLst>
              <a:gd name="connsiteX0" fmla="*/ 0 w 2382867"/>
              <a:gd name="connsiteY0" fmla="*/ 12191541 h 12191541"/>
              <a:gd name="connsiteX1" fmla="*/ 0 w 2382867"/>
              <a:gd name="connsiteY1" fmla="*/ 0 h 12191541"/>
              <a:gd name="connsiteX2" fmla="*/ 1758230 w 2382867"/>
              <a:gd name="connsiteY2" fmla="*/ 0 h 12191541"/>
              <a:gd name="connsiteX3" fmla="*/ 1849759 w 2382867"/>
              <a:gd name="connsiteY3" fmla="*/ 405062 h 12191541"/>
              <a:gd name="connsiteX4" fmla="*/ 2382867 w 2382867"/>
              <a:gd name="connsiteY4" fmla="*/ 6524518 h 12191541"/>
              <a:gd name="connsiteX5" fmla="*/ 1334945 w 2382867"/>
              <a:gd name="connsiteY5" fmla="*/ 12017007 h 12191541"/>
              <a:gd name="connsiteX6" fmla="*/ 1268170 w 2382867"/>
              <a:gd name="connsiteY6" fmla="*/ 12191541 h 121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867" h="12191541">
                <a:moveTo>
                  <a:pt x="0" y="12191541"/>
                </a:moveTo>
                <a:lnTo>
                  <a:pt x="0" y="0"/>
                </a:lnTo>
                <a:lnTo>
                  <a:pt x="1758230" y="0"/>
                </a:lnTo>
                <a:lnTo>
                  <a:pt x="1849759" y="405062"/>
                </a:lnTo>
                <a:cubicBezTo>
                  <a:pt x="2196195" y="2048010"/>
                  <a:pt x="2382867" y="4186399"/>
                  <a:pt x="2382867" y="6524518"/>
                </a:cubicBezTo>
                <a:cubicBezTo>
                  <a:pt x="2382867" y="9147937"/>
                  <a:pt x="1893395" y="10555417"/>
                  <a:pt x="1334945" y="12017007"/>
                </a:cubicBezTo>
                <a:lnTo>
                  <a:pt x="1268170" y="1219154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8" name="Freeform: Shape 126">
            <a:extLst>
              <a:ext uri="{FF2B5EF4-FFF2-40B4-BE49-F238E27FC236}">
                <a16:creationId xmlns:a16="http://schemas.microsoft.com/office/drawing/2014/main" id="{E59169C9-0DBE-4B66-9C16-22A64324A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7211" y="-4339476"/>
            <a:ext cx="1137882" cy="12191694"/>
          </a:xfrm>
          <a:custGeom>
            <a:avLst/>
            <a:gdLst>
              <a:gd name="connsiteX0" fmla="*/ 0 w 1240954"/>
              <a:gd name="connsiteY0" fmla="*/ 12191694 h 12191694"/>
              <a:gd name="connsiteX1" fmla="*/ 72823 w 1240954"/>
              <a:gd name="connsiteY1" fmla="*/ 12017158 h 12191694"/>
              <a:gd name="connsiteX2" fmla="*/ 1215669 w 1240954"/>
              <a:gd name="connsiteY2" fmla="*/ 6524669 h 12191694"/>
              <a:gd name="connsiteX3" fmla="*/ 634271 w 1240954"/>
              <a:gd name="connsiteY3" fmla="*/ 405211 h 12191694"/>
              <a:gd name="connsiteX4" fmla="*/ 534414 w 1240954"/>
              <a:gd name="connsiteY4" fmla="*/ 0 h 12191694"/>
              <a:gd name="connsiteX5" fmla="*/ 559698 w 1240954"/>
              <a:gd name="connsiteY5" fmla="*/ 0 h 12191694"/>
              <a:gd name="connsiteX6" fmla="*/ 659555 w 1240954"/>
              <a:gd name="connsiteY6" fmla="*/ 405211 h 12191694"/>
              <a:gd name="connsiteX7" fmla="*/ 1240954 w 1240954"/>
              <a:gd name="connsiteY7" fmla="*/ 6524669 h 12191694"/>
              <a:gd name="connsiteX8" fmla="*/ 98108 w 1240954"/>
              <a:gd name="connsiteY8" fmla="*/ 12017158 h 12191694"/>
              <a:gd name="connsiteX9" fmla="*/ 25285 w 1240954"/>
              <a:gd name="connsiteY9" fmla="*/ 12191694 h 121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954" h="12191694">
                <a:moveTo>
                  <a:pt x="0" y="12191694"/>
                </a:moveTo>
                <a:lnTo>
                  <a:pt x="72823" y="12017158"/>
                </a:lnTo>
                <a:cubicBezTo>
                  <a:pt x="681859" y="10555569"/>
                  <a:pt x="1215669" y="9148088"/>
                  <a:pt x="1215669" y="6524669"/>
                </a:cubicBezTo>
                <a:cubicBezTo>
                  <a:pt x="1215670" y="4186551"/>
                  <a:pt x="1012087" y="2048160"/>
                  <a:pt x="634271" y="405211"/>
                </a:cubicBezTo>
                <a:lnTo>
                  <a:pt x="534414" y="0"/>
                </a:lnTo>
                <a:lnTo>
                  <a:pt x="559698" y="0"/>
                </a:lnTo>
                <a:lnTo>
                  <a:pt x="659555" y="405211"/>
                </a:lnTo>
                <a:cubicBezTo>
                  <a:pt x="1037372" y="2048160"/>
                  <a:pt x="1240954" y="4186551"/>
                  <a:pt x="1240954" y="6524669"/>
                </a:cubicBezTo>
                <a:cubicBezTo>
                  <a:pt x="1240954" y="9148088"/>
                  <a:pt x="707144" y="10555569"/>
                  <a:pt x="98108" y="12017158"/>
                </a:cubicBezTo>
                <a:lnTo>
                  <a:pt x="25285" y="1219169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08D6CE30-6466-524F-4B1E-6CF91DBA1966}"/>
              </a:ext>
            </a:extLst>
          </p:cNvPr>
          <p:cNvSpPr>
            <a:spLocks noGrp="1"/>
          </p:cNvSpPr>
          <p:nvPr>
            <p:ph type="title"/>
          </p:nvPr>
        </p:nvSpPr>
        <p:spPr>
          <a:xfrm>
            <a:off x="1217944" y="543687"/>
            <a:ext cx="9756112" cy="1046868"/>
          </a:xfrm>
        </p:spPr>
        <p:txBody>
          <a:bodyPr anchor="ctr">
            <a:normAutofit/>
          </a:bodyPr>
          <a:lstStyle/>
          <a:p>
            <a:pPr algn="ctr">
              <a:lnSpc>
                <a:spcPct val="120000"/>
              </a:lnSpc>
            </a:pPr>
            <a:r>
              <a:rPr lang="en-US" sz="2000" dirty="0">
                <a:ea typeface="+mj-lt"/>
                <a:cs typeface="+mj-lt"/>
              </a:rPr>
              <a:t>Question</a:t>
            </a:r>
            <a:r>
              <a:rPr lang="en-US" sz="2000" b="0" dirty="0">
                <a:ea typeface="+mj-lt"/>
                <a:cs typeface="+mj-lt"/>
              </a:rPr>
              <a:t>: Do you have any suggested changes to the current</a:t>
            </a:r>
            <a:br>
              <a:rPr lang="en-US" sz="2000" b="0" dirty="0">
                <a:ea typeface="+mj-lt"/>
                <a:cs typeface="+mj-lt"/>
              </a:rPr>
            </a:br>
            <a:r>
              <a:rPr lang="en-US" sz="2000" b="0" dirty="0">
                <a:ea typeface="+mj-lt"/>
                <a:cs typeface="+mj-lt"/>
              </a:rPr>
              <a:t> academic planning policy and process? Cont..</a:t>
            </a:r>
          </a:p>
        </p:txBody>
      </p:sp>
      <p:sp>
        <p:nvSpPr>
          <p:cNvPr id="139" name="Freeform: Shape 128">
            <a:extLst>
              <a:ext uri="{FF2B5EF4-FFF2-40B4-BE49-F238E27FC236}">
                <a16:creationId xmlns:a16="http://schemas.microsoft.com/office/drawing/2014/main" id="{F0457BB4-CED7-4065-8959-D6B51491B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0529" y="-4583452"/>
            <a:ext cx="1011248" cy="12191695"/>
          </a:xfrm>
          <a:custGeom>
            <a:avLst/>
            <a:gdLst>
              <a:gd name="connsiteX0" fmla="*/ 0 w 1102849"/>
              <a:gd name="connsiteY0" fmla="*/ 12191695 h 12191695"/>
              <a:gd name="connsiteX1" fmla="*/ 65312 w 1102849"/>
              <a:gd name="connsiteY1" fmla="*/ 12017158 h 12191695"/>
              <a:gd name="connsiteX2" fmla="*/ 1090278 w 1102849"/>
              <a:gd name="connsiteY2" fmla="*/ 6524670 h 12191695"/>
              <a:gd name="connsiteX3" fmla="*/ 568848 w 1102849"/>
              <a:gd name="connsiteY3" fmla="*/ 405211 h 12191695"/>
              <a:gd name="connsiteX4" fmla="*/ 479291 w 1102849"/>
              <a:gd name="connsiteY4" fmla="*/ 0 h 12191695"/>
              <a:gd name="connsiteX5" fmla="*/ 491862 w 1102849"/>
              <a:gd name="connsiteY5" fmla="*/ 0 h 12191695"/>
              <a:gd name="connsiteX6" fmla="*/ 581419 w 1102849"/>
              <a:gd name="connsiteY6" fmla="*/ 405211 h 12191695"/>
              <a:gd name="connsiteX7" fmla="*/ 1102849 w 1102849"/>
              <a:gd name="connsiteY7" fmla="*/ 6524670 h 12191695"/>
              <a:gd name="connsiteX8" fmla="*/ 77883 w 1102849"/>
              <a:gd name="connsiteY8" fmla="*/ 12017158 h 12191695"/>
              <a:gd name="connsiteX9" fmla="*/ 12571 w 1102849"/>
              <a:gd name="connsiteY9"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849" h="12191695">
                <a:moveTo>
                  <a:pt x="0" y="12191695"/>
                </a:moveTo>
                <a:lnTo>
                  <a:pt x="65312" y="12017158"/>
                </a:lnTo>
                <a:cubicBezTo>
                  <a:pt x="611528" y="10555569"/>
                  <a:pt x="1090278" y="9148088"/>
                  <a:pt x="1090278" y="6524670"/>
                </a:cubicBezTo>
                <a:cubicBezTo>
                  <a:pt x="1090278" y="4186551"/>
                  <a:pt x="907694" y="2048159"/>
                  <a:pt x="568848" y="405211"/>
                </a:cubicBezTo>
                <a:lnTo>
                  <a:pt x="479291" y="0"/>
                </a:lnTo>
                <a:lnTo>
                  <a:pt x="491862" y="0"/>
                </a:lnTo>
                <a:lnTo>
                  <a:pt x="581419" y="405211"/>
                </a:lnTo>
                <a:cubicBezTo>
                  <a:pt x="920265" y="2048159"/>
                  <a:pt x="1102849" y="4186551"/>
                  <a:pt x="1102849" y="6524670"/>
                </a:cubicBezTo>
                <a:cubicBezTo>
                  <a:pt x="1102849" y="9148088"/>
                  <a:pt x="624099" y="10555569"/>
                  <a:pt x="77883" y="12017158"/>
                </a:cubicBezTo>
                <a:lnTo>
                  <a:pt x="12571" y="1219169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aphicFrame>
        <p:nvGraphicFramePr>
          <p:cNvPr id="74" name="Content Placeholder 2">
            <a:extLst>
              <a:ext uri="{FF2B5EF4-FFF2-40B4-BE49-F238E27FC236}">
                <a16:creationId xmlns:a16="http://schemas.microsoft.com/office/drawing/2014/main" id="{195B90AA-19B2-7FD8-7ADB-8649AFA386A6}"/>
              </a:ext>
            </a:extLst>
          </p:cNvPr>
          <p:cNvGraphicFramePr>
            <a:graphicFrameLocks noGrp="1"/>
          </p:cNvGraphicFramePr>
          <p:nvPr>
            <p:ph idx="1"/>
            <p:extLst>
              <p:ext uri="{D42A27DB-BD31-4B8C-83A1-F6EECF244321}">
                <p14:modId xmlns:p14="http://schemas.microsoft.com/office/powerpoint/2010/main" val="239169180"/>
              </p:ext>
            </p:extLst>
          </p:nvPr>
        </p:nvGraphicFramePr>
        <p:xfrm>
          <a:off x="1164906" y="2465679"/>
          <a:ext cx="10174714" cy="3796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2334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6" name="Rectangle 122">
            <a:extLst>
              <a:ext uri="{FF2B5EF4-FFF2-40B4-BE49-F238E27FC236}">
                <a16:creationId xmlns:a16="http://schemas.microsoft.com/office/drawing/2014/main" id="{40ACA6C3-F2FA-4894-85C1-9FA605104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7" name="Freeform: Shape 124">
            <a:extLst>
              <a:ext uri="{FF2B5EF4-FFF2-40B4-BE49-F238E27FC236}">
                <a16:creationId xmlns:a16="http://schemas.microsoft.com/office/drawing/2014/main" id="{76922BA5-6683-4195-97C3-F3D2A0BB1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26626" y="-5026319"/>
            <a:ext cx="2138900" cy="12191541"/>
          </a:xfrm>
          <a:custGeom>
            <a:avLst/>
            <a:gdLst>
              <a:gd name="connsiteX0" fmla="*/ 0 w 2382867"/>
              <a:gd name="connsiteY0" fmla="*/ 12191541 h 12191541"/>
              <a:gd name="connsiteX1" fmla="*/ 0 w 2382867"/>
              <a:gd name="connsiteY1" fmla="*/ 0 h 12191541"/>
              <a:gd name="connsiteX2" fmla="*/ 1758230 w 2382867"/>
              <a:gd name="connsiteY2" fmla="*/ 0 h 12191541"/>
              <a:gd name="connsiteX3" fmla="*/ 1849759 w 2382867"/>
              <a:gd name="connsiteY3" fmla="*/ 405062 h 12191541"/>
              <a:gd name="connsiteX4" fmla="*/ 2382867 w 2382867"/>
              <a:gd name="connsiteY4" fmla="*/ 6524518 h 12191541"/>
              <a:gd name="connsiteX5" fmla="*/ 1334945 w 2382867"/>
              <a:gd name="connsiteY5" fmla="*/ 12017007 h 12191541"/>
              <a:gd name="connsiteX6" fmla="*/ 1268170 w 2382867"/>
              <a:gd name="connsiteY6" fmla="*/ 12191541 h 121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867" h="12191541">
                <a:moveTo>
                  <a:pt x="0" y="12191541"/>
                </a:moveTo>
                <a:lnTo>
                  <a:pt x="0" y="0"/>
                </a:lnTo>
                <a:lnTo>
                  <a:pt x="1758230" y="0"/>
                </a:lnTo>
                <a:lnTo>
                  <a:pt x="1849759" y="405062"/>
                </a:lnTo>
                <a:cubicBezTo>
                  <a:pt x="2196195" y="2048010"/>
                  <a:pt x="2382867" y="4186399"/>
                  <a:pt x="2382867" y="6524518"/>
                </a:cubicBezTo>
                <a:cubicBezTo>
                  <a:pt x="2382867" y="9147937"/>
                  <a:pt x="1893395" y="10555417"/>
                  <a:pt x="1334945" y="12017007"/>
                </a:cubicBezTo>
                <a:lnTo>
                  <a:pt x="1268170" y="1219154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8" name="Freeform: Shape 126">
            <a:extLst>
              <a:ext uri="{FF2B5EF4-FFF2-40B4-BE49-F238E27FC236}">
                <a16:creationId xmlns:a16="http://schemas.microsoft.com/office/drawing/2014/main" id="{E59169C9-0DBE-4B66-9C16-22A64324A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7211" y="-4339476"/>
            <a:ext cx="1137882" cy="12191694"/>
          </a:xfrm>
          <a:custGeom>
            <a:avLst/>
            <a:gdLst>
              <a:gd name="connsiteX0" fmla="*/ 0 w 1240954"/>
              <a:gd name="connsiteY0" fmla="*/ 12191694 h 12191694"/>
              <a:gd name="connsiteX1" fmla="*/ 72823 w 1240954"/>
              <a:gd name="connsiteY1" fmla="*/ 12017158 h 12191694"/>
              <a:gd name="connsiteX2" fmla="*/ 1215669 w 1240954"/>
              <a:gd name="connsiteY2" fmla="*/ 6524669 h 12191694"/>
              <a:gd name="connsiteX3" fmla="*/ 634271 w 1240954"/>
              <a:gd name="connsiteY3" fmla="*/ 405211 h 12191694"/>
              <a:gd name="connsiteX4" fmla="*/ 534414 w 1240954"/>
              <a:gd name="connsiteY4" fmla="*/ 0 h 12191694"/>
              <a:gd name="connsiteX5" fmla="*/ 559698 w 1240954"/>
              <a:gd name="connsiteY5" fmla="*/ 0 h 12191694"/>
              <a:gd name="connsiteX6" fmla="*/ 659555 w 1240954"/>
              <a:gd name="connsiteY6" fmla="*/ 405211 h 12191694"/>
              <a:gd name="connsiteX7" fmla="*/ 1240954 w 1240954"/>
              <a:gd name="connsiteY7" fmla="*/ 6524669 h 12191694"/>
              <a:gd name="connsiteX8" fmla="*/ 98108 w 1240954"/>
              <a:gd name="connsiteY8" fmla="*/ 12017158 h 12191694"/>
              <a:gd name="connsiteX9" fmla="*/ 25285 w 1240954"/>
              <a:gd name="connsiteY9" fmla="*/ 12191694 h 121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954" h="12191694">
                <a:moveTo>
                  <a:pt x="0" y="12191694"/>
                </a:moveTo>
                <a:lnTo>
                  <a:pt x="72823" y="12017158"/>
                </a:lnTo>
                <a:cubicBezTo>
                  <a:pt x="681859" y="10555569"/>
                  <a:pt x="1215669" y="9148088"/>
                  <a:pt x="1215669" y="6524669"/>
                </a:cubicBezTo>
                <a:cubicBezTo>
                  <a:pt x="1215670" y="4186551"/>
                  <a:pt x="1012087" y="2048160"/>
                  <a:pt x="634271" y="405211"/>
                </a:cubicBezTo>
                <a:lnTo>
                  <a:pt x="534414" y="0"/>
                </a:lnTo>
                <a:lnTo>
                  <a:pt x="559698" y="0"/>
                </a:lnTo>
                <a:lnTo>
                  <a:pt x="659555" y="405211"/>
                </a:lnTo>
                <a:cubicBezTo>
                  <a:pt x="1037372" y="2048160"/>
                  <a:pt x="1240954" y="4186551"/>
                  <a:pt x="1240954" y="6524669"/>
                </a:cubicBezTo>
                <a:cubicBezTo>
                  <a:pt x="1240954" y="9148088"/>
                  <a:pt x="707144" y="10555569"/>
                  <a:pt x="98108" y="12017158"/>
                </a:cubicBezTo>
                <a:lnTo>
                  <a:pt x="25285" y="1219169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08D6CE30-6466-524F-4B1E-6CF91DBA1966}"/>
              </a:ext>
            </a:extLst>
          </p:cNvPr>
          <p:cNvSpPr>
            <a:spLocks noGrp="1"/>
          </p:cNvSpPr>
          <p:nvPr>
            <p:ph type="title"/>
          </p:nvPr>
        </p:nvSpPr>
        <p:spPr>
          <a:xfrm>
            <a:off x="1217944" y="543687"/>
            <a:ext cx="9756112" cy="1046868"/>
          </a:xfrm>
        </p:spPr>
        <p:txBody>
          <a:bodyPr anchor="ctr">
            <a:normAutofit/>
          </a:bodyPr>
          <a:lstStyle/>
          <a:p>
            <a:pPr algn="ctr">
              <a:lnSpc>
                <a:spcPct val="120000"/>
              </a:lnSpc>
            </a:pPr>
            <a:r>
              <a:rPr lang="en-US" sz="2000" dirty="0">
                <a:ea typeface="+mj-lt"/>
                <a:cs typeface="+mj-lt"/>
              </a:rPr>
              <a:t>Question</a:t>
            </a:r>
            <a:r>
              <a:rPr lang="en-US" sz="2000" b="0" dirty="0">
                <a:ea typeface="+mj-lt"/>
                <a:cs typeface="+mj-lt"/>
              </a:rPr>
              <a:t>: Do you have any suggested changes to the current</a:t>
            </a:r>
            <a:br>
              <a:rPr lang="en-US" sz="2000" b="0" dirty="0">
                <a:ea typeface="+mj-lt"/>
                <a:cs typeface="+mj-lt"/>
              </a:rPr>
            </a:br>
            <a:r>
              <a:rPr lang="en-US" sz="2000" b="0" dirty="0">
                <a:ea typeface="+mj-lt"/>
                <a:cs typeface="+mj-lt"/>
              </a:rPr>
              <a:t> academic planning policy and process? Cont..</a:t>
            </a:r>
          </a:p>
        </p:txBody>
      </p:sp>
      <p:sp>
        <p:nvSpPr>
          <p:cNvPr id="139" name="Freeform: Shape 128">
            <a:extLst>
              <a:ext uri="{FF2B5EF4-FFF2-40B4-BE49-F238E27FC236}">
                <a16:creationId xmlns:a16="http://schemas.microsoft.com/office/drawing/2014/main" id="{F0457BB4-CED7-4065-8959-D6B51491B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0529" y="-4583452"/>
            <a:ext cx="1011248" cy="12191695"/>
          </a:xfrm>
          <a:custGeom>
            <a:avLst/>
            <a:gdLst>
              <a:gd name="connsiteX0" fmla="*/ 0 w 1102849"/>
              <a:gd name="connsiteY0" fmla="*/ 12191695 h 12191695"/>
              <a:gd name="connsiteX1" fmla="*/ 65312 w 1102849"/>
              <a:gd name="connsiteY1" fmla="*/ 12017158 h 12191695"/>
              <a:gd name="connsiteX2" fmla="*/ 1090278 w 1102849"/>
              <a:gd name="connsiteY2" fmla="*/ 6524670 h 12191695"/>
              <a:gd name="connsiteX3" fmla="*/ 568848 w 1102849"/>
              <a:gd name="connsiteY3" fmla="*/ 405211 h 12191695"/>
              <a:gd name="connsiteX4" fmla="*/ 479291 w 1102849"/>
              <a:gd name="connsiteY4" fmla="*/ 0 h 12191695"/>
              <a:gd name="connsiteX5" fmla="*/ 491862 w 1102849"/>
              <a:gd name="connsiteY5" fmla="*/ 0 h 12191695"/>
              <a:gd name="connsiteX6" fmla="*/ 581419 w 1102849"/>
              <a:gd name="connsiteY6" fmla="*/ 405211 h 12191695"/>
              <a:gd name="connsiteX7" fmla="*/ 1102849 w 1102849"/>
              <a:gd name="connsiteY7" fmla="*/ 6524670 h 12191695"/>
              <a:gd name="connsiteX8" fmla="*/ 77883 w 1102849"/>
              <a:gd name="connsiteY8" fmla="*/ 12017158 h 12191695"/>
              <a:gd name="connsiteX9" fmla="*/ 12571 w 1102849"/>
              <a:gd name="connsiteY9"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849" h="12191695">
                <a:moveTo>
                  <a:pt x="0" y="12191695"/>
                </a:moveTo>
                <a:lnTo>
                  <a:pt x="65312" y="12017158"/>
                </a:lnTo>
                <a:cubicBezTo>
                  <a:pt x="611528" y="10555569"/>
                  <a:pt x="1090278" y="9148088"/>
                  <a:pt x="1090278" y="6524670"/>
                </a:cubicBezTo>
                <a:cubicBezTo>
                  <a:pt x="1090278" y="4186551"/>
                  <a:pt x="907694" y="2048159"/>
                  <a:pt x="568848" y="405211"/>
                </a:cubicBezTo>
                <a:lnTo>
                  <a:pt x="479291" y="0"/>
                </a:lnTo>
                <a:lnTo>
                  <a:pt x="491862" y="0"/>
                </a:lnTo>
                <a:lnTo>
                  <a:pt x="581419" y="405211"/>
                </a:lnTo>
                <a:cubicBezTo>
                  <a:pt x="920265" y="2048159"/>
                  <a:pt x="1102849" y="4186551"/>
                  <a:pt x="1102849" y="6524670"/>
                </a:cubicBezTo>
                <a:cubicBezTo>
                  <a:pt x="1102849" y="9148088"/>
                  <a:pt x="624099" y="10555569"/>
                  <a:pt x="77883" y="12017158"/>
                </a:cubicBezTo>
                <a:lnTo>
                  <a:pt x="12571" y="1219169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aphicFrame>
        <p:nvGraphicFramePr>
          <p:cNvPr id="74" name="Content Placeholder 2">
            <a:extLst>
              <a:ext uri="{FF2B5EF4-FFF2-40B4-BE49-F238E27FC236}">
                <a16:creationId xmlns:a16="http://schemas.microsoft.com/office/drawing/2014/main" id="{195B90AA-19B2-7FD8-7ADB-8649AFA386A6}"/>
              </a:ext>
            </a:extLst>
          </p:cNvPr>
          <p:cNvGraphicFramePr>
            <a:graphicFrameLocks noGrp="1"/>
          </p:cNvGraphicFramePr>
          <p:nvPr>
            <p:ph idx="1"/>
            <p:extLst>
              <p:ext uri="{D42A27DB-BD31-4B8C-83A1-F6EECF244321}">
                <p14:modId xmlns:p14="http://schemas.microsoft.com/office/powerpoint/2010/main" val="3801295565"/>
              </p:ext>
            </p:extLst>
          </p:nvPr>
        </p:nvGraphicFramePr>
        <p:xfrm>
          <a:off x="169206" y="2018071"/>
          <a:ext cx="11847155" cy="4716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7674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0" name="Rectangle 180">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1" name="Freeform: Shape 182">
            <a:extLst>
              <a:ext uri="{FF2B5EF4-FFF2-40B4-BE49-F238E27FC236}">
                <a16:creationId xmlns:a16="http://schemas.microsoft.com/office/drawing/2014/main" id="{1EC86DB4-572A-4F71-AF8A-2395B4CA7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56583"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2" name="Freeform: Shape 184">
            <a:extLst>
              <a:ext uri="{FF2B5EF4-FFF2-40B4-BE49-F238E27FC236}">
                <a16:creationId xmlns:a16="http://schemas.microsoft.com/office/drawing/2014/main" id="{71BA53A4-C4B7-4189-9FC1-6350B1AB5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41199"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93" name="Freeform: Shape 186">
            <a:extLst>
              <a:ext uri="{FF2B5EF4-FFF2-40B4-BE49-F238E27FC236}">
                <a16:creationId xmlns:a16="http://schemas.microsoft.com/office/drawing/2014/main" id="{5558AD6E-B070-4640-AA07-87E208983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52928"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89" name="Freeform: Shape 188">
            <a:extLst>
              <a:ext uri="{FF2B5EF4-FFF2-40B4-BE49-F238E27FC236}">
                <a16:creationId xmlns:a16="http://schemas.microsoft.com/office/drawing/2014/main" id="{36ACFB69-D148-449E-AC5A-C55AA20A7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88858" y="0"/>
            <a:ext cx="1461546" cy="6858000"/>
          </a:xfrm>
          <a:custGeom>
            <a:avLst/>
            <a:gdLst>
              <a:gd name="connsiteX0" fmla="*/ 107940 w 1461546"/>
              <a:gd name="connsiteY0" fmla="*/ 6858000 h 6858000"/>
              <a:gd name="connsiteX1" fmla="*/ 91317 w 1461546"/>
              <a:gd name="connsiteY1" fmla="*/ 6858000 h 6858000"/>
              <a:gd name="connsiteX2" fmla="*/ 392141 w 1461546"/>
              <a:gd name="connsiteY2" fmla="*/ 6542447 h 6858000"/>
              <a:gd name="connsiteX3" fmla="*/ 1444924 w 1461546"/>
              <a:gd name="connsiteY3" fmla="*/ 4079318 h 6858000"/>
              <a:gd name="connsiteX4" fmla="*/ 19696 w 1461546"/>
              <a:gd name="connsiteY4" fmla="*/ 16892 h 6858000"/>
              <a:gd name="connsiteX5" fmla="*/ 0 w 1461546"/>
              <a:gd name="connsiteY5" fmla="*/ 0 h 6858000"/>
              <a:gd name="connsiteX6" fmla="*/ 16622 w 1461546"/>
              <a:gd name="connsiteY6" fmla="*/ 0 h 6858000"/>
              <a:gd name="connsiteX7" fmla="*/ 36319 w 1461546"/>
              <a:gd name="connsiteY7" fmla="*/ 16892 h 6858000"/>
              <a:gd name="connsiteX8" fmla="*/ 1461546 w 1461546"/>
              <a:gd name="connsiteY8" fmla="*/ 4079318 h 6858000"/>
              <a:gd name="connsiteX9" fmla="*/ 408763 w 1461546"/>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546" h="6858000">
                <a:moveTo>
                  <a:pt x="107940" y="6858000"/>
                </a:moveTo>
                <a:lnTo>
                  <a:pt x="91317" y="6858000"/>
                </a:lnTo>
                <a:lnTo>
                  <a:pt x="392141" y="6542447"/>
                </a:lnTo>
                <a:cubicBezTo>
                  <a:pt x="979841" y="5903717"/>
                  <a:pt x="1444924" y="5217633"/>
                  <a:pt x="1444924" y="4079318"/>
                </a:cubicBezTo>
                <a:cubicBezTo>
                  <a:pt x="1444924" y="2357705"/>
                  <a:pt x="934146" y="850004"/>
                  <a:pt x="19696" y="16892"/>
                </a:cubicBezTo>
                <a:lnTo>
                  <a:pt x="0" y="0"/>
                </a:lnTo>
                <a:lnTo>
                  <a:pt x="16622" y="0"/>
                </a:lnTo>
                <a:lnTo>
                  <a:pt x="36319" y="16892"/>
                </a:lnTo>
                <a:cubicBezTo>
                  <a:pt x="950768" y="850004"/>
                  <a:pt x="1461546" y="2357705"/>
                  <a:pt x="1461546" y="4079318"/>
                </a:cubicBezTo>
                <a:cubicBezTo>
                  <a:pt x="1461546" y="5217633"/>
                  <a:pt x="996464" y="5903717"/>
                  <a:pt x="408763" y="654244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08D6CE30-6466-524F-4B1E-6CF91DBA1966}"/>
              </a:ext>
            </a:extLst>
          </p:cNvPr>
          <p:cNvSpPr>
            <a:spLocks noGrp="1"/>
          </p:cNvSpPr>
          <p:nvPr>
            <p:ph type="title"/>
          </p:nvPr>
        </p:nvSpPr>
        <p:spPr>
          <a:xfrm>
            <a:off x="2377440" y="442220"/>
            <a:ext cx="8397987" cy="555859"/>
          </a:xfrm>
        </p:spPr>
        <p:txBody>
          <a:bodyPr anchor="b">
            <a:normAutofit fontScale="90000"/>
          </a:bodyPr>
          <a:lstStyle/>
          <a:p>
            <a:r>
              <a:rPr lang="en-US">
                <a:ea typeface="+mj-lt"/>
                <a:cs typeface="+mj-lt"/>
              </a:rPr>
              <a:t>Preliminary work this Summer</a:t>
            </a:r>
            <a:endParaRPr lang="en-US" b="0">
              <a:ea typeface="+mj-lt"/>
              <a:cs typeface="+mj-lt"/>
            </a:endParaRPr>
          </a:p>
        </p:txBody>
      </p:sp>
      <p:graphicFrame>
        <p:nvGraphicFramePr>
          <p:cNvPr id="74" name="Content Placeholder 2">
            <a:extLst>
              <a:ext uri="{FF2B5EF4-FFF2-40B4-BE49-F238E27FC236}">
                <a16:creationId xmlns:a16="http://schemas.microsoft.com/office/drawing/2014/main" id="{195B90AA-19B2-7FD8-7ADB-8649AFA386A6}"/>
              </a:ext>
            </a:extLst>
          </p:cNvPr>
          <p:cNvGraphicFramePr>
            <a:graphicFrameLocks noGrp="1"/>
          </p:cNvGraphicFramePr>
          <p:nvPr>
            <p:ph idx="1"/>
            <p:extLst>
              <p:ext uri="{D42A27DB-BD31-4B8C-83A1-F6EECF244321}">
                <p14:modId xmlns:p14="http://schemas.microsoft.com/office/powerpoint/2010/main" val="997522960"/>
              </p:ext>
            </p:extLst>
          </p:nvPr>
        </p:nvGraphicFramePr>
        <p:xfrm>
          <a:off x="2196533" y="1249478"/>
          <a:ext cx="9365330" cy="4694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2840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A64B-CD11-CD13-271A-940D08BC0DD6}"/>
              </a:ext>
            </a:extLst>
          </p:cNvPr>
          <p:cNvSpPr>
            <a:spLocks noGrp="1"/>
          </p:cNvSpPr>
          <p:nvPr>
            <p:ph type="title"/>
          </p:nvPr>
        </p:nvSpPr>
        <p:spPr/>
        <p:txBody>
          <a:bodyPr/>
          <a:lstStyle/>
          <a:p>
            <a:r>
              <a:rPr lang="en-US" dirty="0">
                <a:ea typeface="Meiryo"/>
              </a:rPr>
              <a:t>We need your input!</a:t>
            </a:r>
            <a:endParaRPr lang="en-US" dirty="0"/>
          </a:p>
        </p:txBody>
      </p:sp>
      <p:sp>
        <p:nvSpPr>
          <p:cNvPr id="3" name="Content Placeholder 2">
            <a:extLst>
              <a:ext uri="{FF2B5EF4-FFF2-40B4-BE49-F238E27FC236}">
                <a16:creationId xmlns:a16="http://schemas.microsoft.com/office/drawing/2014/main" id="{2B718168-1FD9-541B-2423-1CAF720B588B}"/>
              </a:ext>
            </a:extLst>
          </p:cNvPr>
          <p:cNvSpPr>
            <a:spLocks noGrp="1"/>
          </p:cNvSpPr>
          <p:nvPr>
            <p:ph idx="1"/>
          </p:nvPr>
        </p:nvSpPr>
        <p:spPr/>
        <p:txBody>
          <a:bodyPr vert="horz" lIns="109728" tIns="109728" rIns="109728" bIns="91440" rtlCol="0" anchor="t">
            <a:normAutofit/>
          </a:bodyPr>
          <a:lstStyle/>
          <a:p>
            <a:r>
              <a:rPr lang="en-US" dirty="0">
                <a:ea typeface="Meiryo"/>
              </a:rPr>
              <a:t>Brainstorm with the colleagues at your tables to figure out the direction we need to take for the next cycle. Use the paper and pens provided at each table</a:t>
            </a:r>
            <a:endParaRPr lang="en-US" dirty="0"/>
          </a:p>
        </p:txBody>
      </p:sp>
    </p:spTree>
    <p:extLst>
      <p:ext uri="{BB962C8B-B14F-4D97-AF65-F5344CB8AC3E}">
        <p14:creationId xmlns:p14="http://schemas.microsoft.com/office/powerpoint/2010/main" val="2630098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A64B-CD11-CD13-271A-940D08BC0DD6}"/>
              </a:ext>
            </a:extLst>
          </p:cNvPr>
          <p:cNvSpPr>
            <a:spLocks noGrp="1"/>
          </p:cNvSpPr>
          <p:nvPr>
            <p:ph type="title"/>
          </p:nvPr>
        </p:nvSpPr>
        <p:spPr>
          <a:xfrm>
            <a:off x="1673395" y="109517"/>
            <a:ext cx="8770571" cy="2515099"/>
          </a:xfrm>
        </p:spPr>
        <p:txBody>
          <a:bodyPr>
            <a:normAutofit fontScale="90000"/>
          </a:bodyPr>
          <a:lstStyle/>
          <a:p>
            <a:pPr>
              <a:lnSpc>
                <a:spcPct val="140000"/>
              </a:lnSpc>
              <a:spcBef>
                <a:spcPts val="930"/>
              </a:spcBef>
            </a:pPr>
            <a:br>
              <a:rPr lang="en-US" b="0" dirty="0">
                <a:ea typeface="+mj-lt"/>
                <a:cs typeface="+mj-lt"/>
              </a:rPr>
            </a:br>
            <a:br>
              <a:rPr lang="en-US" b="0" dirty="0">
                <a:ea typeface="+mj-lt"/>
                <a:cs typeface="+mj-lt"/>
              </a:rPr>
            </a:br>
            <a:r>
              <a:rPr lang="en-US" sz="3100" b="0" dirty="0">
                <a:ea typeface="+mj-lt"/>
                <a:cs typeface="+mj-lt"/>
              </a:rPr>
              <a:t>Which one of the following areas do you think that the academic plan should focus on given our budget deficit?</a:t>
            </a:r>
            <a:endParaRPr lang="en-US" sz="3100" dirty="0"/>
          </a:p>
          <a:p>
            <a:endParaRPr lang="en-US" dirty="0">
              <a:ea typeface="Meiryo"/>
            </a:endParaRPr>
          </a:p>
        </p:txBody>
      </p:sp>
      <p:sp>
        <p:nvSpPr>
          <p:cNvPr id="3" name="Content Placeholder 2">
            <a:extLst>
              <a:ext uri="{FF2B5EF4-FFF2-40B4-BE49-F238E27FC236}">
                <a16:creationId xmlns:a16="http://schemas.microsoft.com/office/drawing/2014/main" id="{2B718168-1FD9-541B-2423-1CAF720B588B}"/>
              </a:ext>
            </a:extLst>
          </p:cNvPr>
          <p:cNvSpPr>
            <a:spLocks noGrp="1"/>
          </p:cNvSpPr>
          <p:nvPr>
            <p:ph idx="1"/>
          </p:nvPr>
        </p:nvSpPr>
        <p:spPr/>
        <p:txBody>
          <a:bodyPr vert="horz" lIns="109728" tIns="109728" rIns="109728" bIns="91440" rtlCol="0" anchor="t">
            <a:normAutofit/>
          </a:bodyPr>
          <a:lstStyle/>
          <a:p>
            <a:pPr marL="342900" lvl="4" indent="-342900">
              <a:buFont typeface="Wingdings" panose="020B0503020204020204" pitchFamily="34" charset="0"/>
              <a:buChar char="q"/>
            </a:pPr>
            <a:r>
              <a:rPr lang="en-US" sz="2000" dirty="0">
                <a:ea typeface="+mn-lt"/>
                <a:cs typeface="+mn-lt"/>
              </a:rPr>
              <a:t> Assessing the performance of existing academic programs.</a:t>
            </a:r>
            <a:endParaRPr lang="en-US" sz="2000" i="0">
              <a:ea typeface="+mn-lt"/>
              <a:cs typeface="+mn-lt"/>
            </a:endParaRPr>
          </a:p>
          <a:p>
            <a:pPr marL="342900" lvl="4" indent="-342900">
              <a:buFont typeface="Wingdings" panose="020B0503020204020204" pitchFamily="34" charset="0"/>
              <a:buChar char="q"/>
            </a:pPr>
            <a:r>
              <a:rPr lang="en-US" sz="2000" dirty="0">
                <a:ea typeface="+mn-lt"/>
                <a:cs typeface="+mn-lt"/>
              </a:rPr>
              <a:t>Enhancing the quality of existing academic programs</a:t>
            </a:r>
            <a:endParaRPr lang="en-US" sz="2000" i="0">
              <a:ea typeface="+mn-lt"/>
              <a:cs typeface="+mn-lt"/>
            </a:endParaRPr>
          </a:p>
          <a:p>
            <a:pPr marL="342900" lvl="4" indent="-342900">
              <a:buFont typeface="Wingdings" panose="020B0503020204020204" pitchFamily="34" charset="0"/>
              <a:buChar char="q"/>
            </a:pPr>
            <a:r>
              <a:rPr lang="en-US" sz="2000" dirty="0">
                <a:ea typeface="+mn-lt"/>
                <a:cs typeface="+mn-lt"/>
              </a:rPr>
              <a:t>Growing enrollment</a:t>
            </a:r>
            <a:endParaRPr lang="en-US" sz="2000" i="0">
              <a:ea typeface="+mn-lt"/>
              <a:cs typeface="+mn-lt"/>
            </a:endParaRPr>
          </a:p>
          <a:p>
            <a:pPr marL="342900" lvl="4" indent="-342900">
              <a:buFont typeface="Wingdings" panose="020B0503020204020204" pitchFamily="34" charset="0"/>
              <a:buChar char="q"/>
            </a:pPr>
            <a:r>
              <a:rPr lang="en-US" sz="2000" dirty="0">
                <a:ea typeface="+mn-lt"/>
                <a:cs typeface="+mn-lt"/>
              </a:rPr>
              <a:t>Adding new programs with clear indication of resource needs for launching each program.</a:t>
            </a:r>
            <a:endParaRPr lang="en-US" sz="1600" i="0" dirty="0">
              <a:ea typeface="+mn-lt"/>
              <a:cs typeface="+mn-lt"/>
            </a:endParaRPr>
          </a:p>
          <a:p>
            <a:endParaRPr lang="en-US" dirty="0">
              <a:ea typeface="Meiryo"/>
            </a:endParaRPr>
          </a:p>
        </p:txBody>
      </p:sp>
    </p:spTree>
    <p:extLst>
      <p:ext uri="{BB962C8B-B14F-4D97-AF65-F5344CB8AC3E}">
        <p14:creationId xmlns:p14="http://schemas.microsoft.com/office/powerpoint/2010/main" val="993479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A64B-CD11-CD13-271A-940D08BC0DD6}"/>
              </a:ext>
            </a:extLst>
          </p:cNvPr>
          <p:cNvSpPr>
            <a:spLocks noGrp="1"/>
          </p:cNvSpPr>
          <p:nvPr>
            <p:ph type="title"/>
          </p:nvPr>
        </p:nvSpPr>
        <p:spPr/>
        <p:txBody>
          <a:bodyPr/>
          <a:lstStyle/>
          <a:p>
            <a:r>
              <a:rPr lang="en-US" dirty="0">
                <a:ea typeface="Meiryo"/>
              </a:rPr>
              <a:t>Questions to brainstorm!</a:t>
            </a:r>
            <a:endParaRPr lang="en-US" dirty="0"/>
          </a:p>
        </p:txBody>
      </p:sp>
      <p:sp>
        <p:nvSpPr>
          <p:cNvPr id="3" name="Content Placeholder 2">
            <a:extLst>
              <a:ext uri="{FF2B5EF4-FFF2-40B4-BE49-F238E27FC236}">
                <a16:creationId xmlns:a16="http://schemas.microsoft.com/office/drawing/2014/main" id="{2B718168-1FD9-541B-2423-1CAF720B588B}"/>
              </a:ext>
            </a:extLst>
          </p:cNvPr>
          <p:cNvSpPr>
            <a:spLocks noGrp="1"/>
          </p:cNvSpPr>
          <p:nvPr>
            <p:ph idx="1"/>
          </p:nvPr>
        </p:nvSpPr>
        <p:spPr/>
        <p:txBody>
          <a:bodyPr vert="horz" lIns="109728" tIns="109728" rIns="109728" bIns="91440" rtlCol="0" anchor="t">
            <a:normAutofit/>
          </a:bodyPr>
          <a:lstStyle/>
          <a:p>
            <a:pPr marL="342900" indent="-342900">
              <a:buAutoNum type="arabicPeriod"/>
            </a:pPr>
            <a:r>
              <a:rPr lang="en-US" dirty="0">
                <a:ea typeface="+mn-lt"/>
                <a:cs typeface="+mn-lt"/>
              </a:rPr>
              <a:t>How does your school review program success? How would you measure success? Develop criteria to measure success.</a:t>
            </a:r>
            <a:endParaRPr lang="en-US" dirty="0"/>
          </a:p>
          <a:p>
            <a:pPr marL="342900" indent="-342900">
              <a:buAutoNum type="arabicPeriod"/>
            </a:pPr>
            <a:r>
              <a:rPr lang="en-US" dirty="0">
                <a:ea typeface="+mn-lt"/>
                <a:cs typeface="+mn-lt"/>
              </a:rPr>
              <a:t>Are there opportunities within your school to refresh or revamp some of the existing programs? </a:t>
            </a:r>
            <a:endParaRPr lang="en-US" i="0" dirty="0">
              <a:ea typeface="+mn-lt"/>
              <a:cs typeface="+mn-lt"/>
            </a:endParaRPr>
          </a:p>
          <a:p>
            <a:pPr marL="342900" indent="-342900">
              <a:buAutoNum type="arabicPeriod"/>
            </a:pPr>
            <a:r>
              <a:rPr lang="en-US" dirty="0">
                <a:ea typeface="+mn-lt"/>
                <a:cs typeface="+mn-lt"/>
              </a:rPr>
              <a:t>What information or data do you need/ want to know about your programs for program assessment?</a:t>
            </a:r>
          </a:p>
          <a:p>
            <a:pPr marL="285750" indent="-285750">
              <a:buFont typeface="Arial"/>
              <a:buChar char="•"/>
            </a:pPr>
            <a:endParaRPr lang="en-US" i="0" dirty="0">
              <a:ea typeface="+mn-lt"/>
              <a:cs typeface="+mn-lt"/>
            </a:endParaRPr>
          </a:p>
          <a:p>
            <a:endParaRPr lang="en-US" dirty="0">
              <a:ea typeface="Meiryo"/>
            </a:endParaRPr>
          </a:p>
        </p:txBody>
      </p:sp>
    </p:spTree>
    <p:extLst>
      <p:ext uri="{BB962C8B-B14F-4D97-AF65-F5344CB8AC3E}">
        <p14:creationId xmlns:p14="http://schemas.microsoft.com/office/powerpoint/2010/main" val="1077661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1EC86DB4-572A-4F71-AF8A-2395B4CA7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56583" y="0"/>
            <a:ext cx="11435265" cy="6858000"/>
          </a:xfrm>
          <a:custGeom>
            <a:avLst/>
            <a:gdLst>
              <a:gd name="connsiteX0" fmla="*/ 9925983 w 11435265"/>
              <a:gd name="connsiteY0" fmla="*/ 6858000 h 6858000"/>
              <a:gd name="connsiteX1" fmla="*/ 0 w 11435265"/>
              <a:gd name="connsiteY1" fmla="*/ 6858000 h 6858000"/>
              <a:gd name="connsiteX2" fmla="*/ 0 w 11435265"/>
              <a:gd name="connsiteY2" fmla="*/ 0 h 6858000"/>
              <a:gd name="connsiteX3" fmla="*/ 996904 w 11435265"/>
              <a:gd name="connsiteY3" fmla="*/ 0 h 6858000"/>
              <a:gd name="connsiteX4" fmla="*/ 2426875 w 11435265"/>
              <a:gd name="connsiteY4" fmla="*/ 0 h 6858000"/>
              <a:gd name="connsiteX5" fmla="*/ 4014127 w 11435265"/>
              <a:gd name="connsiteY5" fmla="*/ 0 h 6858000"/>
              <a:gd name="connsiteX6" fmla="*/ 4359595 w 11435265"/>
              <a:gd name="connsiteY6" fmla="*/ 0 h 6858000"/>
              <a:gd name="connsiteX7" fmla="*/ 4647960 w 11435265"/>
              <a:gd name="connsiteY7" fmla="*/ 0 h 6858000"/>
              <a:gd name="connsiteX8" fmla="*/ 4691093 w 11435265"/>
              <a:gd name="connsiteY8" fmla="*/ 0 h 6858000"/>
              <a:gd name="connsiteX9" fmla="*/ 5558544 w 11435265"/>
              <a:gd name="connsiteY9" fmla="*/ 0 h 6858000"/>
              <a:gd name="connsiteX10" fmla="*/ 5570664 w 11435265"/>
              <a:gd name="connsiteY10" fmla="*/ 0 h 6858000"/>
              <a:gd name="connsiteX11" fmla="*/ 5695183 w 11435265"/>
              <a:gd name="connsiteY11" fmla="*/ 0 h 6858000"/>
              <a:gd name="connsiteX12" fmla="*/ 7177357 w 11435265"/>
              <a:gd name="connsiteY12" fmla="*/ 0 h 6858000"/>
              <a:gd name="connsiteX13" fmla="*/ 9824163 w 11435265"/>
              <a:gd name="connsiteY13" fmla="*/ 0 h 6858000"/>
              <a:gd name="connsiteX14" fmla="*/ 9846125 w 11435265"/>
              <a:gd name="connsiteY14" fmla="*/ 16892 h 6858000"/>
              <a:gd name="connsiteX15" fmla="*/ 11435265 w 11435265"/>
              <a:gd name="connsiteY15" fmla="*/ 4079318 h 6858000"/>
              <a:gd name="connsiteX16" fmla="*/ 10261404 w 11435265"/>
              <a:gd name="connsiteY16"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5265" h="6858000">
                <a:moveTo>
                  <a:pt x="9925983" y="6858000"/>
                </a:moveTo>
                <a:lnTo>
                  <a:pt x="0" y="6858000"/>
                </a:lnTo>
                <a:lnTo>
                  <a:pt x="0" y="0"/>
                </a:lnTo>
                <a:lnTo>
                  <a:pt x="996904" y="0"/>
                </a:lnTo>
                <a:lnTo>
                  <a:pt x="2426875" y="0"/>
                </a:lnTo>
                <a:lnTo>
                  <a:pt x="4014127" y="0"/>
                </a:lnTo>
                <a:lnTo>
                  <a:pt x="4359595" y="0"/>
                </a:lnTo>
                <a:lnTo>
                  <a:pt x="4647960" y="0"/>
                </a:lnTo>
                <a:lnTo>
                  <a:pt x="4691093" y="0"/>
                </a:lnTo>
                <a:lnTo>
                  <a:pt x="5558544" y="0"/>
                </a:lnTo>
                <a:lnTo>
                  <a:pt x="5570664" y="0"/>
                </a:lnTo>
                <a:lnTo>
                  <a:pt x="5695183" y="0"/>
                </a:lnTo>
                <a:lnTo>
                  <a:pt x="7177357" y="0"/>
                </a:lnTo>
                <a:lnTo>
                  <a:pt x="9824163" y="0"/>
                </a:lnTo>
                <a:lnTo>
                  <a:pt x="9846125" y="16892"/>
                </a:lnTo>
                <a:cubicBezTo>
                  <a:pt x="10865743" y="850004"/>
                  <a:pt x="11435265" y="2357705"/>
                  <a:pt x="11435265" y="4079318"/>
                </a:cubicBezTo>
                <a:cubicBezTo>
                  <a:pt x="11435265" y="5217633"/>
                  <a:pt x="10916694" y="5903717"/>
                  <a:pt x="10261404" y="6542447"/>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71BA53A4-C4B7-4189-9FC1-6350B1AB5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41199" y="0"/>
            <a:ext cx="1518348" cy="6858000"/>
          </a:xfrm>
          <a:custGeom>
            <a:avLst/>
            <a:gdLst>
              <a:gd name="connsiteX0" fmla="*/ 19178 w 1518348"/>
              <a:gd name="connsiteY0" fmla="*/ 6858000 h 6858000"/>
              <a:gd name="connsiteX1" fmla="*/ 0 w 1518348"/>
              <a:gd name="connsiteY1" fmla="*/ 6858000 h 6858000"/>
              <a:gd name="connsiteX2" fmla="*/ 241394 w 1518348"/>
              <a:gd name="connsiteY2" fmla="*/ 6638611 h 6858000"/>
              <a:gd name="connsiteX3" fmla="*/ 1493356 w 1518348"/>
              <a:gd name="connsiteY3" fmla="*/ 4142424 h 6858000"/>
              <a:gd name="connsiteX4" fmla="*/ 282053 w 1518348"/>
              <a:gd name="connsiteY4" fmla="*/ 26474 h 6858000"/>
              <a:gd name="connsiteX5" fmla="*/ 256233 w 1518348"/>
              <a:gd name="connsiteY5" fmla="*/ 0 h 6858000"/>
              <a:gd name="connsiteX6" fmla="*/ 273463 w 1518348"/>
              <a:gd name="connsiteY6" fmla="*/ 0 h 6858000"/>
              <a:gd name="connsiteX7" fmla="*/ 300199 w 1518348"/>
              <a:gd name="connsiteY7" fmla="*/ 27414 h 6858000"/>
              <a:gd name="connsiteX8" fmla="*/ 1511501 w 1518348"/>
              <a:gd name="connsiteY8" fmla="*/ 4143362 h 6858000"/>
              <a:gd name="connsiteX9" fmla="*/ 259539 w 1518348"/>
              <a:gd name="connsiteY9" fmla="*/ 66395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8348" h="6858000">
                <a:moveTo>
                  <a:pt x="19178" y="6858000"/>
                </a:moveTo>
                <a:lnTo>
                  <a:pt x="0" y="6858000"/>
                </a:lnTo>
                <a:lnTo>
                  <a:pt x="241394" y="6638611"/>
                </a:lnTo>
                <a:cubicBezTo>
                  <a:pt x="909582" y="6009084"/>
                  <a:pt x="1445892" y="5323498"/>
                  <a:pt x="1493356" y="4142424"/>
                </a:cubicBezTo>
                <a:cubicBezTo>
                  <a:pt x="1560655" y="2467784"/>
                  <a:pt x="1130049" y="962858"/>
                  <a:pt x="282053" y="26474"/>
                </a:cubicBezTo>
                <a:lnTo>
                  <a:pt x="256233" y="0"/>
                </a:lnTo>
                <a:lnTo>
                  <a:pt x="273463" y="0"/>
                </a:lnTo>
                <a:lnTo>
                  <a:pt x="300199" y="27414"/>
                </a:lnTo>
                <a:cubicBezTo>
                  <a:pt x="1148195" y="963796"/>
                  <a:pt x="1578800" y="2468723"/>
                  <a:pt x="1511501" y="4143362"/>
                </a:cubicBezTo>
                <a:cubicBezTo>
                  <a:pt x="1464037" y="5324436"/>
                  <a:pt x="927728" y="6010023"/>
                  <a:pt x="259539" y="6639549"/>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5" name="Freeform: Shape 14">
            <a:extLst>
              <a:ext uri="{FF2B5EF4-FFF2-40B4-BE49-F238E27FC236}">
                <a16:creationId xmlns:a16="http://schemas.microsoft.com/office/drawing/2014/main" id="{5558AD6E-B070-4640-AA07-87E208983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552928" y="0"/>
            <a:ext cx="1644534" cy="6858000"/>
          </a:xfrm>
          <a:custGeom>
            <a:avLst/>
            <a:gdLst>
              <a:gd name="connsiteX0" fmla="*/ 135252 w 1644534"/>
              <a:gd name="connsiteY0" fmla="*/ 6858000 h 6858000"/>
              <a:gd name="connsiteX1" fmla="*/ 101819 w 1644534"/>
              <a:gd name="connsiteY1" fmla="*/ 6858000 h 6858000"/>
              <a:gd name="connsiteX2" fmla="*/ 437240 w 1644534"/>
              <a:gd name="connsiteY2" fmla="*/ 6542447 h 6858000"/>
              <a:gd name="connsiteX3" fmla="*/ 1611101 w 1644534"/>
              <a:gd name="connsiteY3" fmla="*/ 4079318 h 6858000"/>
              <a:gd name="connsiteX4" fmla="*/ 21961 w 1644534"/>
              <a:gd name="connsiteY4" fmla="*/ 16892 h 6858000"/>
              <a:gd name="connsiteX5" fmla="*/ 0 w 1644534"/>
              <a:gd name="connsiteY5" fmla="*/ 0 h 6858000"/>
              <a:gd name="connsiteX6" fmla="*/ 33433 w 1644534"/>
              <a:gd name="connsiteY6" fmla="*/ 0 h 6858000"/>
              <a:gd name="connsiteX7" fmla="*/ 55394 w 1644534"/>
              <a:gd name="connsiteY7" fmla="*/ 16892 h 6858000"/>
              <a:gd name="connsiteX8" fmla="*/ 1644534 w 1644534"/>
              <a:gd name="connsiteY8" fmla="*/ 4079318 h 6858000"/>
              <a:gd name="connsiteX9" fmla="*/ 470673 w 1644534"/>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4534" h="6858000">
                <a:moveTo>
                  <a:pt x="135252" y="6858000"/>
                </a:moveTo>
                <a:lnTo>
                  <a:pt x="101819" y="6858000"/>
                </a:lnTo>
                <a:lnTo>
                  <a:pt x="437240" y="6542447"/>
                </a:lnTo>
                <a:cubicBezTo>
                  <a:pt x="1092531" y="5903717"/>
                  <a:pt x="1611101" y="5217633"/>
                  <a:pt x="1611101" y="4079318"/>
                </a:cubicBezTo>
                <a:cubicBezTo>
                  <a:pt x="1611101" y="2357705"/>
                  <a:pt x="1041580" y="850004"/>
                  <a:pt x="21961" y="16892"/>
                </a:cubicBezTo>
                <a:lnTo>
                  <a:pt x="0" y="0"/>
                </a:lnTo>
                <a:lnTo>
                  <a:pt x="33433" y="0"/>
                </a:lnTo>
                <a:lnTo>
                  <a:pt x="55394" y="16892"/>
                </a:lnTo>
                <a:cubicBezTo>
                  <a:pt x="1075012" y="850004"/>
                  <a:pt x="1644534" y="2357705"/>
                  <a:pt x="1644534" y="4079318"/>
                </a:cubicBezTo>
                <a:cubicBezTo>
                  <a:pt x="1644534" y="5217633"/>
                  <a:pt x="1125963" y="5903717"/>
                  <a:pt x="470673" y="654244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36ACFB69-D148-449E-AC5A-C55AA20A7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88858" y="0"/>
            <a:ext cx="1461546" cy="6858000"/>
          </a:xfrm>
          <a:custGeom>
            <a:avLst/>
            <a:gdLst>
              <a:gd name="connsiteX0" fmla="*/ 107940 w 1461546"/>
              <a:gd name="connsiteY0" fmla="*/ 6858000 h 6858000"/>
              <a:gd name="connsiteX1" fmla="*/ 91317 w 1461546"/>
              <a:gd name="connsiteY1" fmla="*/ 6858000 h 6858000"/>
              <a:gd name="connsiteX2" fmla="*/ 392141 w 1461546"/>
              <a:gd name="connsiteY2" fmla="*/ 6542447 h 6858000"/>
              <a:gd name="connsiteX3" fmla="*/ 1444924 w 1461546"/>
              <a:gd name="connsiteY3" fmla="*/ 4079318 h 6858000"/>
              <a:gd name="connsiteX4" fmla="*/ 19696 w 1461546"/>
              <a:gd name="connsiteY4" fmla="*/ 16892 h 6858000"/>
              <a:gd name="connsiteX5" fmla="*/ 0 w 1461546"/>
              <a:gd name="connsiteY5" fmla="*/ 0 h 6858000"/>
              <a:gd name="connsiteX6" fmla="*/ 16622 w 1461546"/>
              <a:gd name="connsiteY6" fmla="*/ 0 h 6858000"/>
              <a:gd name="connsiteX7" fmla="*/ 36319 w 1461546"/>
              <a:gd name="connsiteY7" fmla="*/ 16892 h 6858000"/>
              <a:gd name="connsiteX8" fmla="*/ 1461546 w 1461546"/>
              <a:gd name="connsiteY8" fmla="*/ 4079318 h 6858000"/>
              <a:gd name="connsiteX9" fmla="*/ 408763 w 1461546"/>
              <a:gd name="connsiteY9" fmla="*/ 654244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1546" h="6858000">
                <a:moveTo>
                  <a:pt x="107940" y="6858000"/>
                </a:moveTo>
                <a:lnTo>
                  <a:pt x="91317" y="6858000"/>
                </a:lnTo>
                <a:lnTo>
                  <a:pt x="392141" y="6542447"/>
                </a:lnTo>
                <a:cubicBezTo>
                  <a:pt x="979841" y="5903717"/>
                  <a:pt x="1444924" y="5217633"/>
                  <a:pt x="1444924" y="4079318"/>
                </a:cubicBezTo>
                <a:cubicBezTo>
                  <a:pt x="1444924" y="2357705"/>
                  <a:pt x="934146" y="850004"/>
                  <a:pt x="19696" y="16892"/>
                </a:cubicBezTo>
                <a:lnTo>
                  <a:pt x="0" y="0"/>
                </a:lnTo>
                <a:lnTo>
                  <a:pt x="16622" y="0"/>
                </a:lnTo>
                <a:lnTo>
                  <a:pt x="36319" y="16892"/>
                </a:lnTo>
                <a:cubicBezTo>
                  <a:pt x="950768" y="850004"/>
                  <a:pt x="1461546" y="2357705"/>
                  <a:pt x="1461546" y="4079318"/>
                </a:cubicBezTo>
                <a:cubicBezTo>
                  <a:pt x="1461546" y="5217633"/>
                  <a:pt x="996464" y="5903717"/>
                  <a:pt x="408763" y="654244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F2CC92A6-61BC-C0A8-D2F6-CA8B2EA7B7D0}"/>
              </a:ext>
            </a:extLst>
          </p:cNvPr>
          <p:cNvSpPr>
            <a:spLocks noGrp="1"/>
          </p:cNvSpPr>
          <p:nvPr>
            <p:ph type="title"/>
          </p:nvPr>
        </p:nvSpPr>
        <p:spPr>
          <a:xfrm>
            <a:off x="2377440" y="442220"/>
            <a:ext cx="8397987" cy="1345269"/>
          </a:xfrm>
        </p:spPr>
        <p:txBody>
          <a:bodyPr anchor="b">
            <a:normAutofit/>
          </a:bodyPr>
          <a:lstStyle/>
          <a:p>
            <a:r>
              <a:rPr lang="en-US" dirty="0">
                <a:ea typeface="Meiryo"/>
              </a:rPr>
              <a:t>Academic Planning Last Cycle</a:t>
            </a:r>
            <a:endParaRPr lang="en-US" dirty="0"/>
          </a:p>
        </p:txBody>
      </p:sp>
      <p:graphicFrame>
        <p:nvGraphicFramePr>
          <p:cNvPr id="5" name="Content Placeholder 2">
            <a:extLst>
              <a:ext uri="{FF2B5EF4-FFF2-40B4-BE49-F238E27FC236}">
                <a16:creationId xmlns:a16="http://schemas.microsoft.com/office/drawing/2014/main" id="{1DD33D43-154D-3D66-66EE-67CDF1F4F252}"/>
              </a:ext>
            </a:extLst>
          </p:cNvPr>
          <p:cNvGraphicFramePr>
            <a:graphicFrameLocks noGrp="1"/>
          </p:cNvGraphicFramePr>
          <p:nvPr>
            <p:ph idx="1"/>
            <p:extLst>
              <p:ext uri="{D42A27DB-BD31-4B8C-83A1-F6EECF244321}">
                <p14:modId xmlns:p14="http://schemas.microsoft.com/office/powerpoint/2010/main" val="4265722314"/>
              </p:ext>
            </p:extLst>
          </p:nvPr>
        </p:nvGraphicFramePr>
        <p:xfrm>
          <a:off x="1157123" y="1034215"/>
          <a:ext cx="10955971" cy="5822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4966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6CE30-6466-524F-4B1E-6CF91DBA1966}"/>
              </a:ext>
            </a:extLst>
          </p:cNvPr>
          <p:cNvSpPr>
            <a:spLocks noGrp="1"/>
          </p:cNvSpPr>
          <p:nvPr>
            <p:ph type="title"/>
          </p:nvPr>
        </p:nvSpPr>
        <p:spPr/>
        <p:txBody>
          <a:bodyPr>
            <a:normAutofit fontScale="90000"/>
          </a:bodyPr>
          <a:lstStyle/>
          <a:p>
            <a:r>
              <a:rPr lang="en-US" dirty="0">
                <a:ea typeface="Meiryo"/>
              </a:rPr>
              <a:t>Current state of undergrad programs</a:t>
            </a:r>
            <a:endParaRPr lang="en-US" dirty="0"/>
          </a:p>
        </p:txBody>
      </p:sp>
      <p:sp>
        <p:nvSpPr>
          <p:cNvPr id="3" name="Content Placeholder 2">
            <a:extLst>
              <a:ext uri="{FF2B5EF4-FFF2-40B4-BE49-F238E27FC236}">
                <a16:creationId xmlns:a16="http://schemas.microsoft.com/office/drawing/2014/main" id="{802A39D0-8E05-672D-48D1-6EA015EAF668}"/>
              </a:ext>
            </a:extLst>
          </p:cNvPr>
          <p:cNvSpPr>
            <a:spLocks noGrp="1"/>
          </p:cNvSpPr>
          <p:nvPr>
            <p:ph idx="1"/>
          </p:nvPr>
        </p:nvSpPr>
        <p:spPr>
          <a:xfrm>
            <a:off x="1920240" y="2312276"/>
            <a:ext cx="8770571" cy="4054275"/>
          </a:xfrm>
        </p:spPr>
        <p:txBody>
          <a:bodyPr vert="horz" lIns="109728" tIns="109728" rIns="109728" bIns="91440" rtlCol="0" anchor="t">
            <a:normAutofit/>
          </a:bodyPr>
          <a:lstStyle/>
          <a:p>
            <a:r>
              <a:rPr lang="en-US" b="1" dirty="0">
                <a:ea typeface="Meiryo"/>
              </a:rPr>
              <a:t>New undergrad programs that were created last cycle</a:t>
            </a:r>
            <a:endParaRPr lang="en-US">
              <a:ea typeface="Meiryo"/>
            </a:endParaRPr>
          </a:p>
          <a:p>
            <a:r>
              <a:rPr lang="en-US" i="1" dirty="0">
                <a:ea typeface="Meiryo"/>
              </a:rPr>
              <a:t>BA in Education</a:t>
            </a:r>
            <a:br>
              <a:rPr lang="en-US" i="0" dirty="0">
                <a:ea typeface="Meiryo"/>
              </a:rPr>
            </a:br>
            <a:r>
              <a:rPr lang="en-US" i="1" dirty="0">
                <a:ea typeface="Meiryo"/>
              </a:rPr>
              <a:t>BA in Economics and Policy Analysis</a:t>
            </a:r>
            <a:br>
              <a:rPr lang="en-US" i="0" dirty="0">
                <a:ea typeface="Meiryo"/>
              </a:rPr>
            </a:br>
            <a:r>
              <a:rPr lang="en-US" i="1" dirty="0">
                <a:ea typeface="Meiryo"/>
              </a:rPr>
              <a:t>BS in Civil Engineering</a:t>
            </a:r>
            <a:br>
              <a:rPr lang="en-US" i="0" dirty="0">
                <a:ea typeface="Meiryo"/>
              </a:rPr>
            </a:br>
            <a:r>
              <a:rPr lang="en-US" i="1" dirty="0">
                <a:ea typeface="Meiryo"/>
              </a:rPr>
              <a:t>BS in Mechanical Engineering</a:t>
            </a:r>
          </a:p>
          <a:p>
            <a:endParaRPr lang="en-US" b="1" dirty="0">
              <a:ea typeface="Meiryo"/>
            </a:endParaRPr>
          </a:p>
          <a:p>
            <a:r>
              <a:rPr lang="en-US" b="1" dirty="0">
                <a:ea typeface="Meiryo"/>
              </a:rPr>
              <a:t>Undergrad program proposed but not yet on the books</a:t>
            </a:r>
            <a:endParaRPr lang="en-US" b="1" dirty="0">
              <a:ea typeface="+mn-lt"/>
              <a:cs typeface="+mn-lt"/>
            </a:endParaRPr>
          </a:p>
          <a:p>
            <a:r>
              <a:rPr lang="en-US" i="1" dirty="0">
                <a:ea typeface="Meiryo"/>
              </a:rPr>
              <a:t>BA in Arts</a:t>
            </a:r>
          </a:p>
        </p:txBody>
      </p:sp>
    </p:spTree>
    <p:extLst>
      <p:ext uri="{BB962C8B-B14F-4D97-AF65-F5344CB8AC3E}">
        <p14:creationId xmlns:p14="http://schemas.microsoft.com/office/powerpoint/2010/main" val="3480865206"/>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5144F10E-B329-1497-0B33-E1C903A96D8B}"/>
              </a:ext>
            </a:extLst>
          </p:cNvPr>
          <p:cNvPicPr>
            <a:picLocks noGrp="1" noChangeAspect="1"/>
          </p:cNvPicPr>
          <p:nvPr>
            <p:ph idx="1"/>
          </p:nvPr>
        </p:nvPicPr>
        <p:blipFill>
          <a:blip r:embed="rId3"/>
          <a:stretch>
            <a:fillRect/>
          </a:stretch>
        </p:blipFill>
        <p:spPr>
          <a:xfrm>
            <a:off x="-118533" y="-1159"/>
            <a:ext cx="12304955" cy="6851099"/>
          </a:xfrm>
          <a:prstGeom prst="rect">
            <a:avLst/>
          </a:prstGeom>
        </p:spPr>
      </p:pic>
    </p:spTree>
    <p:extLst>
      <p:ext uri="{BB962C8B-B14F-4D97-AF65-F5344CB8AC3E}">
        <p14:creationId xmlns:p14="http://schemas.microsoft.com/office/powerpoint/2010/main" val="279939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6CE30-6466-524F-4B1E-6CF91DBA1966}"/>
              </a:ext>
            </a:extLst>
          </p:cNvPr>
          <p:cNvSpPr>
            <a:spLocks noGrp="1"/>
          </p:cNvSpPr>
          <p:nvPr>
            <p:ph type="title"/>
          </p:nvPr>
        </p:nvSpPr>
        <p:spPr/>
        <p:txBody>
          <a:bodyPr>
            <a:normAutofit/>
          </a:bodyPr>
          <a:lstStyle/>
          <a:p>
            <a:r>
              <a:rPr lang="en-US" dirty="0">
                <a:ea typeface="Meiryo"/>
              </a:rPr>
              <a:t>Current state of grad programs</a:t>
            </a:r>
            <a:endParaRPr lang="en-US" dirty="0"/>
          </a:p>
        </p:txBody>
      </p:sp>
      <p:sp>
        <p:nvSpPr>
          <p:cNvPr id="3" name="Content Placeholder 2">
            <a:extLst>
              <a:ext uri="{FF2B5EF4-FFF2-40B4-BE49-F238E27FC236}">
                <a16:creationId xmlns:a16="http://schemas.microsoft.com/office/drawing/2014/main" id="{802A39D0-8E05-672D-48D1-6EA015EAF668}"/>
              </a:ext>
            </a:extLst>
          </p:cNvPr>
          <p:cNvSpPr>
            <a:spLocks noGrp="1"/>
          </p:cNvSpPr>
          <p:nvPr>
            <p:ph idx="1"/>
          </p:nvPr>
        </p:nvSpPr>
        <p:spPr/>
        <p:txBody>
          <a:bodyPr vert="horz" lIns="109728" tIns="109728" rIns="109728" bIns="91440" rtlCol="0" anchor="t">
            <a:normAutofit fontScale="92500" lnSpcReduction="20000"/>
          </a:bodyPr>
          <a:lstStyle/>
          <a:p>
            <a:r>
              <a:rPr lang="en-US" b="1" dirty="0">
                <a:ea typeface="Meiryo"/>
              </a:rPr>
              <a:t>New Grad programs from last cycle</a:t>
            </a:r>
            <a:br>
              <a:rPr lang="en-US" b="1" dirty="0">
                <a:ea typeface="Meiryo"/>
              </a:rPr>
            </a:br>
            <a:br>
              <a:rPr lang="en-US" b="1" dirty="0">
                <a:ea typeface="Meiryo"/>
              </a:rPr>
            </a:br>
            <a:r>
              <a:rPr lang="en-US" i="1" dirty="0">
                <a:ea typeface="Meiryo"/>
              </a:rPr>
              <a:t>MS in Electrical &amp; Computer Engineering</a:t>
            </a:r>
            <a:br>
              <a:rPr lang="en-US" i="1" dirty="0">
                <a:ea typeface="Meiryo"/>
              </a:rPr>
            </a:br>
            <a:r>
              <a:rPr lang="en-US" i="1" dirty="0" err="1">
                <a:ea typeface="Meiryo"/>
              </a:rPr>
              <a:t>Ed.S</a:t>
            </a:r>
            <a:r>
              <a:rPr lang="en-US" i="1" dirty="0">
                <a:ea typeface="Meiryo"/>
              </a:rPr>
              <a:t> in School Psychology</a:t>
            </a:r>
            <a:br>
              <a:rPr lang="en-US" i="1" dirty="0">
                <a:ea typeface="Meiryo"/>
              </a:rPr>
            </a:br>
            <a:r>
              <a:rPr lang="en-US" i="1" dirty="0" err="1">
                <a:ea typeface="Meiryo"/>
              </a:rPr>
              <a:t>Ph.d</a:t>
            </a:r>
            <a:r>
              <a:rPr lang="en-US" i="1" dirty="0">
                <a:ea typeface="Meiryo"/>
              </a:rPr>
              <a:t> in Computer Science</a:t>
            </a:r>
            <a:br>
              <a:rPr lang="en-US" b="1" dirty="0">
                <a:ea typeface="Meiryo"/>
              </a:rPr>
            </a:br>
            <a:endParaRPr lang="en-US" b="1">
              <a:ea typeface="Meiryo"/>
            </a:endParaRPr>
          </a:p>
          <a:p>
            <a:r>
              <a:rPr lang="en-US" b="1" dirty="0">
                <a:ea typeface="+mn-lt"/>
                <a:cs typeface="+mn-lt"/>
              </a:rPr>
              <a:t>Grad programs not yet on the books</a:t>
            </a:r>
            <a:endParaRPr lang="en-US" dirty="0">
              <a:ea typeface="+mn-lt"/>
              <a:cs typeface="+mn-lt"/>
            </a:endParaRPr>
          </a:p>
          <a:p>
            <a:r>
              <a:rPr lang="en-US" i="1" dirty="0">
                <a:ea typeface="Meiryo"/>
              </a:rPr>
              <a:t>MS in IT</a:t>
            </a:r>
            <a:br>
              <a:rPr lang="en-US" i="1" dirty="0">
                <a:ea typeface="Meiryo"/>
              </a:rPr>
            </a:br>
            <a:r>
              <a:rPr lang="en-US" i="1" dirty="0">
                <a:ea typeface="Meiryo"/>
              </a:rPr>
              <a:t>Doctor of Nursing Practice</a:t>
            </a:r>
            <a:br>
              <a:rPr lang="en-US" i="1" dirty="0">
                <a:ea typeface="Meiryo"/>
              </a:rPr>
            </a:br>
            <a:r>
              <a:rPr lang="en-US" i="1" dirty="0">
                <a:ea typeface="Meiryo"/>
              </a:rPr>
              <a:t>MS</a:t>
            </a:r>
            <a:r>
              <a:rPr lang="en-US" i="1" dirty="0"/>
              <a:t> in Environmental Science </a:t>
            </a:r>
            <a:endParaRPr lang="en-US" i="1" dirty="0">
              <a:ea typeface="Meiryo"/>
            </a:endParaRPr>
          </a:p>
        </p:txBody>
      </p:sp>
    </p:spTree>
    <p:extLst>
      <p:ext uri="{BB962C8B-B14F-4D97-AF65-F5344CB8AC3E}">
        <p14:creationId xmlns:p14="http://schemas.microsoft.com/office/powerpoint/2010/main" val="4288339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74F5C39C-96CE-E46B-1C43-FFE80A53FD3A}"/>
              </a:ext>
            </a:extLst>
          </p:cNvPr>
          <p:cNvPicPr>
            <a:picLocks noGrp="1" noChangeAspect="1"/>
          </p:cNvPicPr>
          <p:nvPr>
            <p:ph idx="4294967295"/>
          </p:nvPr>
        </p:nvPicPr>
        <p:blipFill>
          <a:blip r:embed="rId3"/>
          <a:stretch>
            <a:fillRect/>
          </a:stretch>
        </p:blipFill>
        <p:spPr>
          <a:xfrm>
            <a:off x="-359434" y="6500"/>
            <a:ext cx="13054013" cy="6581775"/>
          </a:xfrm>
        </p:spPr>
      </p:pic>
    </p:spTree>
    <p:extLst>
      <p:ext uri="{BB962C8B-B14F-4D97-AF65-F5344CB8AC3E}">
        <p14:creationId xmlns:p14="http://schemas.microsoft.com/office/powerpoint/2010/main" val="3145138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Diagram&#10;&#10;Description automatically generated">
            <a:extLst>
              <a:ext uri="{FF2B5EF4-FFF2-40B4-BE49-F238E27FC236}">
                <a16:creationId xmlns:a16="http://schemas.microsoft.com/office/drawing/2014/main" id="{7C25893E-6582-23FB-C412-E410541A3F17}"/>
              </a:ext>
            </a:extLst>
          </p:cNvPr>
          <p:cNvPicPr>
            <a:picLocks noChangeAspect="1"/>
          </p:cNvPicPr>
          <p:nvPr/>
        </p:nvPicPr>
        <p:blipFill>
          <a:blip r:embed="rId3"/>
          <a:stretch>
            <a:fillRect/>
          </a:stretch>
        </p:blipFill>
        <p:spPr>
          <a:xfrm>
            <a:off x="643467" y="644792"/>
            <a:ext cx="10918464" cy="5568415"/>
          </a:xfrm>
          <a:prstGeom prst="rect">
            <a:avLst/>
          </a:prstGeom>
        </p:spPr>
      </p:pic>
    </p:spTree>
    <p:extLst>
      <p:ext uri="{BB962C8B-B14F-4D97-AF65-F5344CB8AC3E}">
        <p14:creationId xmlns:p14="http://schemas.microsoft.com/office/powerpoint/2010/main" val="244890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Diagram&#10;&#10;Description automatically generated">
            <a:extLst>
              <a:ext uri="{FF2B5EF4-FFF2-40B4-BE49-F238E27FC236}">
                <a16:creationId xmlns:a16="http://schemas.microsoft.com/office/drawing/2014/main" id="{9A5070EE-D1BA-08DF-2854-7204E38EC9E3}"/>
              </a:ext>
            </a:extLst>
          </p:cNvPr>
          <p:cNvPicPr>
            <a:picLocks noChangeAspect="1"/>
          </p:cNvPicPr>
          <p:nvPr/>
        </p:nvPicPr>
        <p:blipFill>
          <a:blip r:embed="rId4"/>
          <a:stretch>
            <a:fillRect/>
          </a:stretch>
        </p:blipFill>
        <p:spPr>
          <a:xfrm>
            <a:off x="-3410" y="43836"/>
            <a:ext cx="12113542" cy="6803220"/>
          </a:xfrm>
          <a:prstGeom prst="rect">
            <a:avLst/>
          </a:prstGeom>
        </p:spPr>
      </p:pic>
    </p:spTree>
    <p:extLst>
      <p:ext uri="{BB962C8B-B14F-4D97-AF65-F5344CB8AC3E}">
        <p14:creationId xmlns:p14="http://schemas.microsoft.com/office/powerpoint/2010/main" val="2666792643"/>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9BB7E9A-6937-4BF0-9F51-A20F197B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08D6CE30-6466-524F-4B1E-6CF91DBA1966}"/>
              </a:ext>
            </a:extLst>
          </p:cNvPr>
          <p:cNvSpPr>
            <a:spLocks noGrp="1"/>
          </p:cNvSpPr>
          <p:nvPr>
            <p:ph type="title"/>
          </p:nvPr>
        </p:nvSpPr>
        <p:spPr>
          <a:xfrm>
            <a:off x="856891" y="-117805"/>
            <a:ext cx="5295569" cy="1822123"/>
          </a:xfrm>
        </p:spPr>
        <p:txBody>
          <a:bodyPr anchor="b">
            <a:normAutofit/>
          </a:bodyPr>
          <a:lstStyle/>
          <a:p>
            <a:r>
              <a:rPr lang="en-US" sz="3000">
                <a:ea typeface="Meiryo"/>
              </a:rPr>
              <a:t>APCC Survey of last academic plan (n=13)</a:t>
            </a:r>
            <a:endParaRPr lang="en-US" sz="3000"/>
          </a:p>
        </p:txBody>
      </p:sp>
      <p:sp>
        <p:nvSpPr>
          <p:cNvPr id="3" name="Content Placeholder 2">
            <a:extLst>
              <a:ext uri="{FF2B5EF4-FFF2-40B4-BE49-F238E27FC236}">
                <a16:creationId xmlns:a16="http://schemas.microsoft.com/office/drawing/2014/main" id="{802A39D0-8E05-672D-48D1-6EA015EAF668}"/>
              </a:ext>
            </a:extLst>
          </p:cNvPr>
          <p:cNvSpPr>
            <a:spLocks noGrp="1"/>
          </p:cNvSpPr>
          <p:nvPr>
            <p:ph idx="1"/>
          </p:nvPr>
        </p:nvSpPr>
        <p:spPr>
          <a:xfrm>
            <a:off x="756249" y="1849739"/>
            <a:ext cx="5181599" cy="4905253"/>
          </a:xfrm>
        </p:spPr>
        <p:txBody>
          <a:bodyPr vert="horz" lIns="109728" tIns="109728" rIns="109728" bIns="91440" rtlCol="0" anchor="t">
            <a:normAutofit lnSpcReduction="10000"/>
          </a:bodyPr>
          <a:lstStyle/>
          <a:p>
            <a:pPr lvl="1">
              <a:lnSpc>
                <a:spcPct val="130000"/>
              </a:lnSpc>
            </a:pPr>
            <a:r>
              <a:rPr lang="en-US" sz="1700" dirty="0">
                <a:ea typeface="+mn-lt"/>
                <a:cs typeface="+mn-lt"/>
              </a:rPr>
              <a:t>(n=13, Staff=3, NTT=3, Tenure Track=7)</a:t>
            </a:r>
            <a:endParaRPr lang="en-US"/>
          </a:p>
          <a:p>
            <a:pPr marL="285750" lvl="2" indent="-285750">
              <a:lnSpc>
                <a:spcPct val="130000"/>
              </a:lnSpc>
              <a:buFont typeface="Corbel"/>
              <a:buChar char="–"/>
            </a:pPr>
            <a:r>
              <a:rPr lang="en-US" sz="1700" b="1" dirty="0">
                <a:ea typeface="+mn-lt"/>
                <a:cs typeface="+mn-lt"/>
              </a:rPr>
              <a:t>Question</a:t>
            </a:r>
            <a:r>
              <a:rPr lang="en-US" sz="1700" dirty="0">
                <a:ea typeface="+mn-lt"/>
                <a:cs typeface="+mn-lt"/>
              </a:rPr>
              <a:t>: What worked well in the last cycle for your unit or</a:t>
            </a:r>
            <a:br>
              <a:rPr lang="en-US" sz="1700" dirty="0">
                <a:ea typeface="+mn-lt"/>
                <a:cs typeface="+mn-lt"/>
              </a:rPr>
            </a:br>
            <a:r>
              <a:rPr lang="en-US" sz="1700" dirty="0">
                <a:ea typeface="+mn-lt"/>
                <a:cs typeface="+mn-lt"/>
              </a:rPr>
              <a:t> program?</a:t>
            </a:r>
            <a:endParaRPr lang="en-US" sz="1700" i="0" dirty="0">
              <a:ea typeface="+mn-lt"/>
              <a:cs typeface="+mn-lt"/>
            </a:endParaRPr>
          </a:p>
          <a:p>
            <a:pPr marL="285750" lvl="3" indent="-285750">
              <a:lnSpc>
                <a:spcPct val="130000"/>
              </a:lnSpc>
              <a:buFont typeface="Corbel"/>
              <a:buChar char="–"/>
            </a:pPr>
            <a:r>
              <a:rPr lang="en-US" sz="1700" b="1" dirty="0">
                <a:ea typeface="+mn-lt"/>
                <a:cs typeface="+mn-lt"/>
              </a:rPr>
              <a:t>Positive</a:t>
            </a:r>
            <a:r>
              <a:rPr lang="en-US" sz="1700" dirty="0">
                <a:ea typeface="+mn-lt"/>
                <a:cs typeface="+mn-lt"/>
              </a:rPr>
              <a:t>: Not “customer oriented” and career building, campus messaging, programs and priorities, positive experience for the first-time implementation</a:t>
            </a:r>
          </a:p>
          <a:p>
            <a:pPr marL="285750" lvl="3" indent="-285750">
              <a:lnSpc>
                <a:spcPct val="130000"/>
              </a:lnSpc>
              <a:buFont typeface="Corbel"/>
              <a:buChar char="–"/>
            </a:pPr>
            <a:r>
              <a:rPr lang="en-US" sz="1700" b="1" dirty="0">
                <a:ea typeface="+mn-lt"/>
                <a:cs typeface="+mn-lt"/>
              </a:rPr>
              <a:t>Negative</a:t>
            </a:r>
            <a:r>
              <a:rPr lang="en-US" sz="1700" dirty="0">
                <a:ea typeface="+mn-lt"/>
                <a:cs typeface="+mn-lt"/>
              </a:rPr>
              <a:t>: Lack of transparency, lack of institutional support for some programs</a:t>
            </a:r>
          </a:p>
          <a:p>
            <a:pPr>
              <a:lnSpc>
                <a:spcPct val="130000"/>
              </a:lnSpc>
            </a:pPr>
            <a:endParaRPr lang="en-US" sz="1700">
              <a:ea typeface="Meiryo"/>
            </a:endParaRPr>
          </a:p>
        </p:txBody>
      </p:sp>
      <p:sp>
        <p:nvSpPr>
          <p:cNvPr id="22" name="Freeform: Shape 21">
            <a:extLst>
              <a:ext uri="{FF2B5EF4-FFF2-40B4-BE49-F238E27FC236}">
                <a16:creationId xmlns:a16="http://schemas.microsoft.com/office/drawing/2014/main" id="{E0939753-89D7-48A8-8441-B9FF25CE8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4167" y="0"/>
            <a:ext cx="5687681" cy="5708856"/>
          </a:xfrm>
          <a:custGeom>
            <a:avLst/>
            <a:gdLst>
              <a:gd name="connsiteX0" fmla="*/ 2787282 w 5687681"/>
              <a:gd name="connsiteY0" fmla="*/ 0 h 5708856"/>
              <a:gd name="connsiteX1" fmla="*/ 3988996 w 5687681"/>
              <a:gd name="connsiteY1" fmla="*/ 0 h 5708856"/>
              <a:gd name="connsiteX2" fmla="*/ 4236253 w 5687681"/>
              <a:gd name="connsiteY2" fmla="*/ 68070 h 5708856"/>
              <a:gd name="connsiteX3" fmla="*/ 4483543 w 5687681"/>
              <a:gd name="connsiteY3" fmla="*/ 168573 h 5708856"/>
              <a:gd name="connsiteX4" fmla="*/ 5265611 w 5687681"/>
              <a:gd name="connsiteY4" fmla="*/ 790441 h 5708856"/>
              <a:gd name="connsiteX5" fmla="*/ 5682608 w 5687681"/>
              <a:gd name="connsiteY5" fmla="*/ 1499885 h 5708856"/>
              <a:gd name="connsiteX6" fmla="*/ 5687681 w 5687681"/>
              <a:gd name="connsiteY6" fmla="*/ 1513862 h 5708856"/>
              <a:gd name="connsiteX7" fmla="*/ 5687681 w 5687681"/>
              <a:gd name="connsiteY7" fmla="*/ 3841322 h 5708856"/>
              <a:gd name="connsiteX8" fmla="*/ 5651147 w 5687681"/>
              <a:gd name="connsiteY8" fmla="*/ 3896489 h 5708856"/>
              <a:gd name="connsiteX9" fmla="*/ 4734255 w 5687681"/>
              <a:gd name="connsiteY9" fmla="*/ 4737639 h 5708856"/>
              <a:gd name="connsiteX10" fmla="*/ 4532663 w 5687681"/>
              <a:gd name="connsiteY10" fmla="*/ 4898543 h 5708856"/>
              <a:gd name="connsiteX11" fmla="*/ 2876165 w 5687681"/>
              <a:gd name="connsiteY11" fmla="*/ 5708856 h 5708856"/>
              <a:gd name="connsiteX12" fmla="*/ 694066 w 5687681"/>
              <a:gd name="connsiteY12" fmla="*/ 4391717 h 5708856"/>
              <a:gd name="connsiteX13" fmla="*/ 461517 w 5687681"/>
              <a:gd name="connsiteY13" fmla="*/ 4054756 h 5708856"/>
              <a:gd name="connsiteX14" fmla="*/ 0 w 5687681"/>
              <a:gd name="connsiteY14" fmla="*/ 2993139 h 5708856"/>
              <a:gd name="connsiteX15" fmla="*/ 278855 w 5687681"/>
              <a:gd name="connsiteY15" fmla="*/ 1849819 h 5708856"/>
              <a:gd name="connsiteX16" fmla="*/ 1047879 w 5687681"/>
              <a:gd name="connsiteY16" fmla="*/ 867400 h 5708856"/>
              <a:gd name="connsiteX17" fmla="*/ 2159714 w 5687681"/>
              <a:gd name="connsiteY17" fmla="*/ 186098 h 5708856"/>
              <a:gd name="connsiteX18" fmla="*/ 2785137 w 5687681"/>
              <a:gd name="connsiteY18" fmla="*/ 372 h 570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7681" h="5708856">
                <a:moveTo>
                  <a:pt x="2787282" y="0"/>
                </a:moveTo>
                <a:lnTo>
                  <a:pt x="3988996" y="0"/>
                </a:lnTo>
                <a:lnTo>
                  <a:pt x="4236253" y="68070"/>
                </a:lnTo>
                <a:cubicBezTo>
                  <a:pt x="4321147" y="96843"/>
                  <a:pt x="4403628" y="130356"/>
                  <a:pt x="4483543" y="168573"/>
                </a:cubicBezTo>
                <a:cubicBezTo>
                  <a:pt x="4783119" y="311949"/>
                  <a:pt x="5046239" y="521215"/>
                  <a:pt x="5265611" y="790441"/>
                </a:cubicBezTo>
                <a:cubicBezTo>
                  <a:pt x="5433740" y="996857"/>
                  <a:pt x="5573537" y="1235870"/>
                  <a:pt x="5682608" y="1499885"/>
                </a:cubicBezTo>
                <a:lnTo>
                  <a:pt x="5687681" y="1513862"/>
                </a:lnTo>
                <a:lnTo>
                  <a:pt x="5687681" y="3841322"/>
                </a:lnTo>
                <a:lnTo>
                  <a:pt x="5651147" y="3896489"/>
                </a:lnTo>
                <a:cubicBezTo>
                  <a:pt x="5427171" y="4186934"/>
                  <a:pt x="5090625" y="4454446"/>
                  <a:pt x="4734255" y="4737639"/>
                </a:cubicBezTo>
                <a:cubicBezTo>
                  <a:pt x="4668506" y="4789825"/>
                  <a:pt x="4600584" y="4843856"/>
                  <a:pt x="4532663" y="4898543"/>
                </a:cubicBezTo>
                <a:cubicBezTo>
                  <a:pt x="3924681" y="5387974"/>
                  <a:pt x="3480945" y="5708856"/>
                  <a:pt x="2876165" y="5708856"/>
                </a:cubicBezTo>
                <a:cubicBezTo>
                  <a:pt x="1954665" y="5708856"/>
                  <a:pt x="1302047" y="5314966"/>
                  <a:pt x="694066" y="4391717"/>
                </a:cubicBezTo>
                <a:cubicBezTo>
                  <a:pt x="614503" y="4270875"/>
                  <a:pt x="536731" y="4160972"/>
                  <a:pt x="461517" y="4054756"/>
                </a:cubicBezTo>
                <a:cubicBezTo>
                  <a:pt x="149788" y="3614348"/>
                  <a:pt x="0" y="3385316"/>
                  <a:pt x="0" y="2993139"/>
                </a:cubicBezTo>
                <a:cubicBezTo>
                  <a:pt x="0" y="2603731"/>
                  <a:pt x="93889" y="2219065"/>
                  <a:pt x="278855" y="1849819"/>
                </a:cubicBezTo>
                <a:cubicBezTo>
                  <a:pt x="459854" y="1488610"/>
                  <a:pt x="718625" y="1157977"/>
                  <a:pt x="1047879" y="867400"/>
                </a:cubicBezTo>
                <a:cubicBezTo>
                  <a:pt x="1371504" y="581701"/>
                  <a:pt x="1755887" y="346080"/>
                  <a:pt x="2159714" y="186098"/>
                </a:cubicBezTo>
                <a:cubicBezTo>
                  <a:pt x="2367064" y="103803"/>
                  <a:pt x="2576044" y="41801"/>
                  <a:pt x="2785137" y="372"/>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9F5CCFC5-858F-4B45-9B10-D49DD0280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5450" y="0"/>
            <a:ext cx="5866550" cy="5788550"/>
          </a:xfrm>
          <a:custGeom>
            <a:avLst/>
            <a:gdLst>
              <a:gd name="connsiteX0" fmla="*/ 2331396 w 5798121"/>
              <a:gd name="connsiteY0" fmla="*/ 0 h 5788550"/>
              <a:gd name="connsiteX1" fmla="*/ 4658651 w 5798121"/>
              <a:gd name="connsiteY1" fmla="*/ 0 h 5788550"/>
              <a:gd name="connsiteX2" fmla="*/ 4682835 w 5798121"/>
              <a:gd name="connsiteY2" fmla="*/ 9816 h 5788550"/>
              <a:gd name="connsiteX3" fmla="*/ 5499667 w 5798121"/>
              <a:gd name="connsiteY3" fmla="*/ 658449 h 5788550"/>
              <a:gd name="connsiteX4" fmla="*/ 5665313 w 5798121"/>
              <a:gd name="connsiteY4" fmla="*/ 884789 h 5788550"/>
              <a:gd name="connsiteX5" fmla="*/ 5798121 w 5798121"/>
              <a:gd name="connsiteY5" fmla="*/ 1110681 h 5788550"/>
              <a:gd name="connsiteX6" fmla="*/ 5798121 w 5798121"/>
              <a:gd name="connsiteY6" fmla="*/ 4016954 h 5788550"/>
              <a:gd name="connsiteX7" fmla="*/ 5706359 w 5798121"/>
              <a:gd name="connsiteY7" fmla="*/ 4121532 h 5788550"/>
              <a:gd name="connsiteX8" fmla="*/ 4944692 w 5798121"/>
              <a:gd name="connsiteY8" fmla="*/ 4775532 h 5788550"/>
              <a:gd name="connsiteX9" fmla="*/ 4734137 w 5798121"/>
              <a:gd name="connsiteY9" fmla="*/ 4943362 h 5788550"/>
              <a:gd name="connsiteX10" fmla="*/ 3004009 w 5798121"/>
              <a:gd name="connsiteY10" fmla="*/ 5788550 h 5788550"/>
              <a:gd name="connsiteX11" fmla="*/ 724917 w 5798121"/>
              <a:gd name="connsiteY11" fmla="*/ 4414722 h 5788550"/>
              <a:gd name="connsiteX12" fmla="*/ 482031 w 5798121"/>
              <a:gd name="connsiteY12" fmla="*/ 4063258 h 5788550"/>
              <a:gd name="connsiteX13" fmla="*/ 0 w 5798121"/>
              <a:gd name="connsiteY13" fmla="*/ 2955950 h 5788550"/>
              <a:gd name="connsiteX14" fmla="*/ 291250 w 5798121"/>
              <a:gd name="connsiteY14" fmla="*/ 1763422 h 5788550"/>
              <a:gd name="connsiteX15" fmla="*/ 1094457 w 5798121"/>
              <a:gd name="connsiteY15" fmla="*/ 738720 h 5788550"/>
              <a:gd name="connsiteX16" fmla="*/ 2255713 w 5798121"/>
              <a:gd name="connsiteY16" fmla="*/ 28095 h 578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121" h="5788550">
                <a:moveTo>
                  <a:pt x="2331396" y="0"/>
                </a:moveTo>
                <a:lnTo>
                  <a:pt x="4658651" y="0"/>
                </a:lnTo>
                <a:lnTo>
                  <a:pt x="4682835" y="9816"/>
                </a:lnTo>
                <a:cubicBezTo>
                  <a:pt x="4995727" y="159362"/>
                  <a:pt x="5270543" y="377635"/>
                  <a:pt x="5499667" y="658449"/>
                </a:cubicBezTo>
                <a:cubicBezTo>
                  <a:pt x="5558201" y="730215"/>
                  <a:pt x="5613447" y="805760"/>
                  <a:pt x="5665313" y="884789"/>
                </a:cubicBezTo>
                <a:lnTo>
                  <a:pt x="5798121" y="1110681"/>
                </a:lnTo>
                <a:lnTo>
                  <a:pt x="5798121" y="4016954"/>
                </a:lnTo>
                <a:lnTo>
                  <a:pt x="5706359" y="4121532"/>
                </a:lnTo>
                <a:cubicBezTo>
                  <a:pt x="5491360" y="4341659"/>
                  <a:pt x="5223849" y="4553996"/>
                  <a:pt x="4944692" y="4775532"/>
                </a:cubicBezTo>
                <a:cubicBezTo>
                  <a:pt x="4876021" y="4829964"/>
                  <a:pt x="4805079" y="4886320"/>
                  <a:pt x="4734137" y="4943362"/>
                </a:cubicBezTo>
                <a:cubicBezTo>
                  <a:pt x="4099133" y="5453857"/>
                  <a:pt x="3635672" y="5788550"/>
                  <a:pt x="3004009" y="5788550"/>
                </a:cubicBezTo>
                <a:cubicBezTo>
                  <a:pt x="2041550" y="5788550"/>
                  <a:pt x="1359922" y="5377707"/>
                  <a:pt x="724917" y="4414722"/>
                </a:cubicBezTo>
                <a:cubicBezTo>
                  <a:pt x="641818" y="4288679"/>
                  <a:pt x="560588" y="4174046"/>
                  <a:pt x="482031" y="4063258"/>
                </a:cubicBezTo>
                <a:cubicBezTo>
                  <a:pt x="156446" y="3603895"/>
                  <a:pt x="0" y="3365006"/>
                  <a:pt x="0" y="2955950"/>
                </a:cubicBezTo>
                <a:cubicBezTo>
                  <a:pt x="0" y="2549782"/>
                  <a:pt x="98062" y="2148559"/>
                  <a:pt x="291250" y="1763422"/>
                </a:cubicBezTo>
                <a:cubicBezTo>
                  <a:pt x="480295" y="1386666"/>
                  <a:pt x="750568" y="1041802"/>
                  <a:pt x="1094457" y="738720"/>
                </a:cubicBezTo>
                <a:cubicBezTo>
                  <a:pt x="1432467" y="440725"/>
                  <a:pt x="1833935" y="194963"/>
                  <a:pt x="2255713" y="28095"/>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2348ECDC-D455-4B71-90F6-2ECC12B79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3734" y="0"/>
            <a:ext cx="5568114" cy="5577748"/>
          </a:xfrm>
          <a:custGeom>
            <a:avLst/>
            <a:gdLst>
              <a:gd name="connsiteX0" fmla="*/ 2959946 w 5568114"/>
              <a:gd name="connsiteY0" fmla="*/ 0 h 5577748"/>
              <a:gd name="connsiteX1" fmla="*/ 3614224 w 5568114"/>
              <a:gd name="connsiteY1" fmla="*/ 0 h 5577748"/>
              <a:gd name="connsiteX2" fmla="*/ 3844432 w 5568114"/>
              <a:gd name="connsiteY2" fmla="*/ 36392 h 5577748"/>
              <a:gd name="connsiteX3" fmla="*/ 4336826 w 5568114"/>
              <a:gd name="connsiteY3" fmla="*/ 203778 h 5577748"/>
              <a:gd name="connsiteX4" fmla="*/ 5093304 w 5568114"/>
              <a:gd name="connsiteY4" fmla="*/ 806978 h 5577748"/>
              <a:gd name="connsiteX5" fmla="*/ 5496656 w 5568114"/>
              <a:gd name="connsiteY5" fmla="*/ 1495125 h 5577748"/>
              <a:gd name="connsiteX6" fmla="*/ 5568114 w 5568114"/>
              <a:gd name="connsiteY6" fmla="*/ 1692569 h 5577748"/>
              <a:gd name="connsiteX7" fmla="*/ 5568114 w 5568114"/>
              <a:gd name="connsiteY7" fmla="*/ 3665503 h 5577748"/>
              <a:gd name="connsiteX8" fmla="*/ 5466225 w 5568114"/>
              <a:gd name="connsiteY8" fmla="*/ 3819786 h 5577748"/>
              <a:gd name="connsiteX9" fmla="*/ 4579336 w 5568114"/>
              <a:gd name="connsiteY9" fmla="*/ 4635686 h 5577748"/>
              <a:gd name="connsiteX10" fmla="*/ 4384340 w 5568114"/>
              <a:gd name="connsiteY10" fmla="*/ 4791760 h 5577748"/>
              <a:gd name="connsiteX11" fmla="*/ 2782048 w 5568114"/>
              <a:gd name="connsiteY11" fmla="*/ 5577748 h 5577748"/>
              <a:gd name="connsiteX12" fmla="*/ 671354 w 5568114"/>
              <a:gd name="connsiteY12" fmla="*/ 4300148 h 5577748"/>
              <a:gd name="connsiteX13" fmla="*/ 446415 w 5568114"/>
              <a:gd name="connsiteY13" fmla="*/ 3973302 h 5577748"/>
              <a:gd name="connsiteX14" fmla="*/ 0 w 5568114"/>
              <a:gd name="connsiteY14" fmla="*/ 2943554 h 5577748"/>
              <a:gd name="connsiteX15" fmla="*/ 269730 w 5568114"/>
              <a:gd name="connsiteY15" fmla="*/ 1834555 h 5577748"/>
              <a:gd name="connsiteX16" fmla="*/ 1013589 w 5568114"/>
              <a:gd name="connsiteY16" fmla="*/ 881627 h 5577748"/>
              <a:gd name="connsiteX17" fmla="*/ 2089042 w 5568114"/>
              <a:gd name="connsiteY17" fmla="*/ 220777 h 5577748"/>
              <a:gd name="connsiteX18" fmla="*/ 2845684 w 5568114"/>
              <a:gd name="connsiteY18" fmla="*/ 14234 h 55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68114" h="5577748">
                <a:moveTo>
                  <a:pt x="2959946" y="0"/>
                </a:moveTo>
                <a:lnTo>
                  <a:pt x="3614224" y="0"/>
                </a:lnTo>
                <a:lnTo>
                  <a:pt x="3844432" y="36392"/>
                </a:lnTo>
                <a:cubicBezTo>
                  <a:pt x="4017699" y="73748"/>
                  <a:pt x="4182227" y="129639"/>
                  <a:pt x="4336826" y="203778"/>
                </a:cubicBezTo>
                <a:cubicBezTo>
                  <a:pt x="4626600" y="342850"/>
                  <a:pt x="4881111" y="545834"/>
                  <a:pt x="5093304" y="806978"/>
                </a:cubicBezTo>
                <a:cubicBezTo>
                  <a:pt x="5255931" y="1007198"/>
                  <a:pt x="5391154" y="1239036"/>
                  <a:pt x="5496656" y="1495125"/>
                </a:cubicBezTo>
                <a:lnTo>
                  <a:pt x="5568114" y="1692569"/>
                </a:lnTo>
                <a:lnTo>
                  <a:pt x="5568114" y="3665503"/>
                </a:lnTo>
                <a:lnTo>
                  <a:pt x="5466225" y="3819786"/>
                </a:lnTo>
                <a:cubicBezTo>
                  <a:pt x="5249576" y="4101511"/>
                  <a:pt x="4924044" y="4360994"/>
                  <a:pt x="4579336" y="4635686"/>
                </a:cubicBezTo>
                <a:cubicBezTo>
                  <a:pt x="4515738" y="4686305"/>
                  <a:pt x="4450038" y="4738713"/>
                  <a:pt x="4384340" y="4791760"/>
                </a:cubicBezTo>
                <a:cubicBezTo>
                  <a:pt x="3796254" y="5266498"/>
                  <a:pt x="3367038" y="5577748"/>
                  <a:pt x="2782048" y="5577748"/>
                </a:cubicBezTo>
                <a:cubicBezTo>
                  <a:pt x="1890703" y="5577748"/>
                  <a:pt x="1259439" y="5195682"/>
                  <a:pt x="671354" y="4300148"/>
                </a:cubicBezTo>
                <a:cubicBezTo>
                  <a:pt x="594395" y="4182934"/>
                  <a:pt x="519167" y="4076330"/>
                  <a:pt x="446415" y="3973302"/>
                </a:cubicBezTo>
                <a:cubicBezTo>
                  <a:pt x="144886" y="3546115"/>
                  <a:pt x="0" y="3323958"/>
                  <a:pt x="0" y="2943554"/>
                </a:cubicBezTo>
                <a:cubicBezTo>
                  <a:pt x="0" y="2565835"/>
                  <a:pt x="90816" y="2192716"/>
                  <a:pt x="269730" y="1834555"/>
                </a:cubicBezTo>
                <a:cubicBezTo>
                  <a:pt x="444806" y="1484188"/>
                  <a:pt x="695109" y="1163480"/>
                  <a:pt x="1013589" y="881627"/>
                </a:cubicBezTo>
                <a:cubicBezTo>
                  <a:pt x="1326624" y="604505"/>
                  <a:pt x="1698428" y="375956"/>
                  <a:pt x="2089042" y="220777"/>
                </a:cubicBezTo>
                <a:cubicBezTo>
                  <a:pt x="2339747" y="120996"/>
                  <a:pt x="2592918" y="51971"/>
                  <a:pt x="2845684" y="1423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5" name="Picture 4" descr="Sticky notes on a wall">
            <a:extLst>
              <a:ext uri="{FF2B5EF4-FFF2-40B4-BE49-F238E27FC236}">
                <a16:creationId xmlns:a16="http://schemas.microsoft.com/office/drawing/2014/main" id="{FC4CC0A6-950C-21F5-642E-FDB90E4836E1}"/>
              </a:ext>
            </a:extLst>
          </p:cNvPr>
          <p:cNvPicPr>
            <a:picLocks noChangeAspect="1"/>
          </p:cNvPicPr>
          <p:nvPr/>
        </p:nvPicPr>
        <p:blipFill rotWithShape="1">
          <a:blip r:embed="rId2"/>
          <a:srcRect l="23748" r="25542" b="10"/>
          <a:stretch/>
        </p:blipFill>
        <p:spPr>
          <a:xfrm>
            <a:off x="8390959" y="1073827"/>
            <a:ext cx="2339315" cy="3217333"/>
          </a:xfrm>
          <a:prstGeom prst="rect">
            <a:avLst/>
          </a:prstGeom>
        </p:spPr>
      </p:pic>
    </p:spTree>
    <p:extLst>
      <p:ext uri="{BB962C8B-B14F-4D97-AF65-F5344CB8AC3E}">
        <p14:creationId xmlns:p14="http://schemas.microsoft.com/office/powerpoint/2010/main" val="2250064059"/>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SketchLinesVTI</vt:lpstr>
      <vt:lpstr> Academic Planning Refresher and Brainstorming </vt:lpstr>
      <vt:lpstr>Academic Planning Last Cycle</vt:lpstr>
      <vt:lpstr>Current state of undergrad programs</vt:lpstr>
      <vt:lpstr>PowerPoint Presentation</vt:lpstr>
      <vt:lpstr>Current state of grad programs</vt:lpstr>
      <vt:lpstr>PowerPoint Presentation</vt:lpstr>
      <vt:lpstr>PowerPoint Presentation</vt:lpstr>
      <vt:lpstr>PowerPoint Presentation</vt:lpstr>
      <vt:lpstr>APCC Survey of last academic plan (n=13)</vt:lpstr>
      <vt:lpstr>Question: What are some of your concerns regarding this academic  plan? Provide some constructive ways to address the  concerns, if possible.</vt:lpstr>
      <vt:lpstr>Question: Do you have any suggested changes to the current  academic planning policy and process?  Cont..</vt:lpstr>
      <vt:lpstr>Question: Do you have any suggested changes to the current  academic planning policy and process? Cont..</vt:lpstr>
      <vt:lpstr>Question: Do you have any suggested changes to the current  academic planning policy and process? Cont..</vt:lpstr>
      <vt:lpstr>Preliminary work this Summer</vt:lpstr>
      <vt:lpstr>We need your input!</vt:lpstr>
      <vt:lpstr>  Which one of the following areas do you think that the academic plan should focus on given our budget deficit? </vt:lpstr>
      <vt:lpstr>Questions to brainstorm!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423</cp:revision>
  <dcterms:created xsi:type="dcterms:W3CDTF">2022-08-22T22:34:24Z</dcterms:created>
  <dcterms:modified xsi:type="dcterms:W3CDTF">2022-09-18T22:20:57Z</dcterms:modified>
</cp:coreProperties>
</file>