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comments/modernComment_102_A6AA265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4_91CB94E4.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05_35FC34F1.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52" r:id="rId2"/>
    <p:sldMasterId id="2147483694" r:id="rId3"/>
  </p:sldMasterIdLst>
  <p:sldIdLst>
    <p:sldId id="256" r:id="rId4"/>
    <p:sldId id="258" r:id="rId5"/>
    <p:sldId id="257" r:id="rId6"/>
    <p:sldId id="267" r:id="rId7"/>
    <p:sldId id="259" r:id="rId8"/>
    <p:sldId id="260" r:id="rId9"/>
    <p:sldId id="264" r:id="rId10"/>
    <p:sldId id="261" r:id="rId11"/>
    <p:sldId id="262" r:id="rId12"/>
    <p:sldId id="268" r:id="rId13"/>
    <p:sldId id="270" r:id="rId14"/>
    <p:sldId id="287" r:id="rId15"/>
    <p:sldId id="286" r:id="rId16"/>
    <p:sldId id="285" r:id="rId17"/>
    <p:sldId id="284" r:id="rId18"/>
    <p:sldId id="283" r:id="rId19"/>
    <p:sldId id="282" r:id="rId20"/>
    <p:sldId id="301" r:id="rId21"/>
    <p:sldId id="272" r:id="rId22"/>
    <p:sldId id="299" r:id="rId23"/>
    <p:sldId id="298" r:id="rId24"/>
    <p:sldId id="297" r:id="rId25"/>
    <p:sldId id="296" r:id="rId26"/>
    <p:sldId id="295" r:id="rId27"/>
    <p:sldId id="294" r:id="rId28"/>
    <p:sldId id="300" r:id="rId29"/>
    <p:sldId id="293" r:id="rId30"/>
    <p:sldId id="292" r:id="rId31"/>
    <p:sldId id="291" r:id="rId32"/>
    <p:sldId id="290" r:id="rId33"/>
    <p:sldId id="289" r:id="rId34"/>
    <p:sldId id="288" r:id="rId35"/>
    <p:sldId id="271" r:id="rId36"/>
    <p:sldId id="279" r:id="rId37"/>
    <p:sldId id="280" r:id="rId38"/>
    <p:sldId id="281" r:id="rId39"/>
    <p:sldId id="269" r:id="rId40"/>
    <p:sldId id="273" r:id="rId41"/>
    <p:sldId id="274" r:id="rId42"/>
    <p:sldId id="275" r:id="rId43"/>
    <p:sldId id="276" r:id="rId44"/>
    <p:sldId id="278" r:id="rId45"/>
    <p:sldId id="277" r:id="rId46"/>
    <p:sldId id="2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DBA00-89B8-DEAE-F5EA-1C64ABF85A22}" name="atharris" initials="at" userId="S::atharris@uw.edu::d3d4ae19-fbfc-4a7b-ace6-97b6dc61e5d6" providerId="AD"/>
  <p188:author id="{C8D98CAE-C2E1-84CB-6D6E-62C4BBF6B789}" name="Andrew J Seibert" initials="AS" userId="S::aseibert@uw.edu::d66e0684-bc68-4264-9992-c57c08571a32" providerId="AD"/>
  <p188:author id="{AABF02F6-62E1-B8C7-8D06-BB7536DD7D22}" name="Menaka Abraham" initials="MA" userId="S::mmuppa@uw.edu::bfce866e-238b-460d-8a60-07eff561a74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B4AA9-3EF8-C377-E16C-FC6011417BC6}" v="128" dt="2022-08-24T19:15:50.302"/>
    <p1510:client id="{1CECB1FB-F97D-225A-D242-EAE051E3D24A}" v="25" dt="2022-09-12T00:39:09.008"/>
    <p1510:client id="{2E959C50-BA6A-2EA6-776B-F58774D9BD35}" v="23" dt="2022-08-25T20:12:42.576"/>
    <p1510:client id="{6080919A-F3A9-0409-67D2-B75356E0F33B}" v="5" dt="2022-08-24T18:31:23.999"/>
    <p1510:client id="{71256172-A4CB-8368-2468-F21E7D6B94B7}" v="2" dt="2022-09-14T11:59:14.857"/>
    <p1510:client id="{810BF80C-2C8E-E2EB-86C2-DEDF81558B48}" v="62" dt="2022-08-24T18:59:53.334"/>
    <p1510:client id="{8C76B7E2-E478-8E4C-2CEC-E77FEF9F4FBB}" v="66" dt="2022-09-18T22:03:52.725"/>
    <p1510:client id="{95C2D958-8043-0E49-6F75-FE3D644D30CD}" v="13" dt="2022-09-19T17:46:50.908"/>
    <p1510:client id="{9709B502-2FD5-41F5-BCEA-5F22151E409C}" v="56" dt="2022-09-19T23:42:01.989"/>
    <p1510:client id="{AAF0F5F8-142B-4A00-93D2-0453F59DC3FA}" v="360" dt="2022-08-15T22:12:09.193"/>
    <p1510:client id="{C68BF0BE-89B9-E425-D7EB-B9ABE5D810ED}" v="11" dt="2022-09-14T00:42:06.140"/>
    <p1510:client id="{D773D079-AED8-E00F-A18A-073328847972}" v="2" dt="2022-09-14T02:43:15.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8/10/relationships/authors" Target="author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comments/modernComment_102_A6AA265B.xml><?xml version="1.0" encoding="utf-8"?>
<p188:cmLst xmlns:a="http://schemas.openxmlformats.org/drawingml/2006/main" xmlns:r="http://schemas.openxmlformats.org/officeDocument/2006/relationships" xmlns:p188="http://schemas.microsoft.com/office/powerpoint/2018/8/main">
  <p188:cm id="{7F8016FF-A618-4068-B80E-29B25BF167C2}" authorId="{AABF02F6-62E1-B8C7-8D06-BB7536DD7D22}" status="resolved" created="2022-08-24T17:21:14.287" complete="100000">
    <ac:deMkLst xmlns:ac="http://schemas.microsoft.com/office/drawing/2013/main/command">
      <pc:docMk xmlns:pc="http://schemas.microsoft.com/office/powerpoint/2013/main/command"/>
      <pc:sldMk xmlns:pc="http://schemas.microsoft.com/office/powerpoint/2013/main/command" cId="2796168795" sldId="258"/>
      <ac:spMk id="3" creationId="{DF65B5F7-063E-A129-6177-C2B14BE023DA}"/>
    </ac:deMkLst>
    <p188:replyLst>
      <p188:reply id="{C0135F57-5E20-49A6-826C-161E969B85E1}" authorId="{C8D98CAE-C2E1-84CB-6D6E-62C4BBF6B789}" created="2022-08-24T17:52:06.642">
        <p188:txBody>
          <a:bodyPr/>
          <a:lstStyle/>
          <a:p>
            <a:r>
              <a:rPr lang="en-US"/>
              <a:t>Did you want SoE Land Acknowledgement? There is a reduced one we've been using </a:t>
            </a:r>
          </a:p>
        </p188:txBody>
      </p188:reply>
      <p188:reply id="{7C0908C6-9E45-4880-9552-8E8F10D12521}" authorId="{AABF02F6-62E1-B8C7-8D06-BB7536DD7D22}" created="2022-08-24T18:06:22.743">
        <p188:txBody>
          <a:bodyPr/>
          <a:lstStyle/>
          <a:p>
            <a:r>
              <a:rPr lang="en-US"/>
              <a:t>Whichever is shorter. </a:t>
            </a:r>
          </a:p>
        </p188:txBody>
      </p188:reply>
    </p188:replyLst>
    <p188:txBody>
      <a:bodyPr/>
      <a:lstStyle/>
      <a:p>
        <a:r>
          <a:rPr lang="en-US"/>
          <a:t>[@Andrew J Seibert] - Can you please add land acknowledgement here?</a:t>
        </a:r>
      </a:p>
    </p188:txBody>
  </p188:cm>
</p188:cmLst>
</file>

<file path=ppt/comments/modernComment_104_91CB94E4.xml><?xml version="1.0" encoding="utf-8"?>
<p188:cmLst xmlns:a="http://schemas.openxmlformats.org/drawingml/2006/main" xmlns:r="http://schemas.openxmlformats.org/officeDocument/2006/relationships" xmlns:p188="http://schemas.microsoft.com/office/powerpoint/2018/8/main">
  <p188:cm id="{747EDC68-A128-439E-92B1-F59DAE316BAE}" authorId="{AABF02F6-62E1-B8C7-8D06-BB7536DD7D22}" status="resolved" created="2022-08-24T17:30:22.286" complete="100000">
    <ac:deMkLst xmlns:ac="http://schemas.microsoft.com/office/drawing/2013/main/command">
      <pc:docMk xmlns:pc="http://schemas.microsoft.com/office/powerpoint/2013/main/command"/>
      <pc:sldMk xmlns:pc="http://schemas.microsoft.com/office/powerpoint/2013/main/command" cId="2446038244" sldId="260"/>
      <ac:graphicFrameMk id="5" creationId="{7B3D338F-F826-4DFA-B31A-960FBE727BB1}"/>
    </ac:deMkLst>
    <p188:replyLst>
      <p188:reply id="{1479B9CD-E04F-4BE8-A201-41352E535957}" authorId="{AABF02F6-62E1-B8C7-8D06-BB7536DD7D22}" created="2022-09-14T00:39:30.401">
        <p188:txBody>
          <a:bodyPr/>
          <a:lstStyle/>
          <a:p>
            <a:r>
              <a:rPr lang="en-US"/>
              <a:t>[@Huatong Sun] - Please add your information here. Thanks!</a:t>
            </a:r>
          </a:p>
        </p188:txBody>
      </p188:reply>
      <p188:reply id="{D75C1674-883E-4C54-8A6A-8EF14E49C796}" authorId="{AABF02F6-62E1-B8C7-8D06-BB7536DD7D22}" created="2022-09-18T19:18:51.409">
        <p188:txBody>
          <a:bodyPr/>
          <a:lstStyle/>
          <a:p>
            <a:r>
              <a:rPr lang="en-US"/>
              <a:t>Thank you!</a:t>
            </a:r>
          </a:p>
        </p188:txBody>
      </p188:reply>
    </p188:replyLst>
    <p188:txBody>
      <a:bodyPr/>
      <a:lstStyle/>
      <a:p>
        <a:r>
          <a:rPr lang="en-US"/>
          <a:t>Need this from Huatong</a:t>
        </a:r>
      </a:p>
    </p188:txBody>
  </p188:cm>
</p188:cmLst>
</file>

<file path=ppt/comments/modernComment_105_35FC34F1.xml><?xml version="1.0" encoding="utf-8"?>
<p188:cmLst xmlns:a="http://schemas.openxmlformats.org/drawingml/2006/main" xmlns:r="http://schemas.openxmlformats.org/officeDocument/2006/relationships" xmlns:p188="http://schemas.microsoft.com/office/powerpoint/2018/8/main">
  <p188:cm id="{6CE20132-07B8-4989-A0CF-A145D97EA7AF}" authorId="{AABF02F6-62E1-B8C7-8D06-BB7536DD7D22}" status="resolved" created="2022-09-14T00:41:28.857" complete="100000">
    <pc:sldMkLst xmlns:pc="http://schemas.microsoft.com/office/powerpoint/2013/main/command">
      <pc:docMk/>
      <pc:sldMk cId="905721073" sldId="261"/>
    </pc:sldMkLst>
    <p188:replyLst>
      <p188:reply id="{91DC5BA2-1417-40D3-80E0-88DA2566D48B}" authorId="{AABF02F6-62E1-B8C7-8D06-BB7536DD7D22}" created="2022-09-14T00:42:06.140">
        <p188:txBody>
          <a:bodyPr/>
          <a:lstStyle/>
          <a:p>
            <a:r>
              <a:rPr lang="en-US"/>
              <a:t>[@atharris] </a:t>
            </a:r>
          </a:p>
        </p188:txBody>
      </p188:reply>
      <p188:reply id="{3FDE70F5-FBD5-433C-9A18-1249BF7331B1}" authorId="{A31DBA00-89B8-DEAE-F5EA-1C64ABF85A22}" created="2022-09-14T02:43:15.912">
        <p188:txBody>
          <a:bodyPr/>
          <a:lstStyle/>
          <a:p>
            <a:r>
              <a:rPr lang="en-US"/>
              <a:t>Loves to hike and cook</a:t>
            </a:r>
          </a:p>
        </p188:txBody>
      </p188:reply>
      <p188:reply id="{8571E132-B517-43CA-A0B4-D7850F4DEC19}" authorId="{AABF02F6-62E1-B8C7-8D06-BB7536DD7D22}" created="2022-09-14T11:58:56.076">
        <p188:txBody>
          <a:bodyPr/>
          <a:lstStyle/>
          <a:p>
            <a:r>
              <a:rPr lang="en-US"/>
              <a:t>Thank you</a:t>
            </a:r>
          </a:p>
        </p188:txBody>
      </p188:reply>
    </p188:replyLst>
    <p188:txBody>
      <a:bodyPr/>
      <a:lstStyle/>
      <a:p>
        <a:r>
          <a:rPr lang="en-US"/>
          <a:t> Andy, can you please provide your information here? This is for the retreat next Monday so that faculty can get to know you.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bg1"/>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a:solidFill>
          <a:schemeClr val="accent1">
            <a:lumMod val="40000"/>
            <a:lumOff val="60000"/>
          </a:schemeClr>
        </a:solidFill>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bg1"/>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a:solidFill>
          <a:schemeClr val="bg1"/>
        </a:solidFill>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a:solidFill>
          <a:schemeClr val="accent1">
            <a:lumMod val="60000"/>
            <a:lumOff val="40000"/>
          </a:schemeClr>
        </a:solidFill>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bg1"/>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a:solidFill>
          <a:schemeClr val="bg1"/>
        </a:solidFill>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a:solidFill>
          <a:schemeClr val="bg1"/>
        </a:solidFill>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a:solidFill>
          <a:schemeClr val="accent1">
            <a:lumMod val="60000"/>
            <a:lumOff val="40000"/>
          </a:schemeClr>
        </a:solidFill>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bg1"/>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a:solidFill>
          <a:schemeClr val="bg1"/>
        </a:solidFill>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a:solidFill>
          <a:schemeClr val="bg1"/>
        </a:solidFill>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a:solidFill>
          <a:schemeClr val="bg1"/>
        </a:solidFill>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a:solidFill>
          <a:schemeClr val="accent1">
            <a:lumMod val="60000"/>
            <a:lumOff val="40000"/>
          </a:schemeClr>
        </a:solidFill>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bg1"/>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a:solidFill>
          <a:schemeClr val="bg1"/>
        </a:solidFill>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a:solidFill>
          <a:schemeClr val="bg1"/>
        </a:solidFill>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a:solidFill>
          <a:schemeClr val="bg1"/>
        </a:solidFill>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a:solidFill>
          <a:schemeClr val="bg1"/>
        </a:solidFill>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a:solidFill>
          <a:schemeClr val="accent1">
            <a:lumMod val="60000"/>
            <a:lumOff val="40000"/>
          </a:schemeClr>
        </a:solidFill>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CC3E25-025A-47A7-B485-EB6F905DE27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1F52D2B-D726-467B-BFD0-1B239F7B0018}">
      <dgm:prSet phldr="0"/>
      <dgm:spPr/>
      <dgm:t>
        <a:bodyPr/>
        <a:lstStyle/>
        <a:p>
          <a:pPr>
            <a:lnSpc>
              <a:spcPct val="100000"/>
            </a:lnSpc>
            <a:defRPr cap="all"/>
          </a:pPr>
          <a:r>
            <a:rPr lang="en-US" dirty="0">
              <a:latin typeface="The Serif Hand Black"/>
            </a:rPr>
            <a:t> Covid funds </a:t>
          </a:r>
        </a:p>
      </dgm:t>
    </dgm:pt>
    <dgm:pt modelId="{0579129B-2A38-4AF6-AFFE-45B4E3CA5BEF}" type="parTrans" cxnId="{455711FB-B1E2-46BE-B6EF-D3FB912E06AF}">
      <dgm:prSet/>
      <dgm:spPr/>
    </dgm:pt>
    <dgm:pt modelId="{A348DB61-C8AC-4EE6-BC94-047513A6A803}" type="sibTrans" cxnId="{455711FB-B1E2-46BE-B6EF-D3FB912E06AF}">
      <dgm:prSet/>
      <dgm:spPr/>
    </dgm:pt>
    <dgm:pt modelId="{5BBA5946-F9D6-421D-89A5-E1B4742AF418}">
      <dgm:prSet phldr="0"/>
      <dgm:spPr/>
      <dgm:t>
        <a:bodyPr/>
        <a:lstStyle/>
        <a:p>
          <a:pPr>
            <a:lnSpc>
              <a:spcPct val="100000"/>
            </a:lnSpc>
            <a:defRPr cap="all"/>
          </a:pPr>
          <a:r>
            <a:rPr lang="en-US" dirty="0"/>
            <a:t>Academic Plan</a:t>
          </a:r>
          <a:r>
            <a:rPr lang="en-US" dirty="0">
              <a:latin typeface="The Serif Hand Black"/>
            </a:rPr>
            <a:t> </a:t>
          </a:r>
          <a:endParaRPr lang="en-US" dirty="0"/>
        </a:p>
      </dgm:t>
    </dgm:pt>
    <dgm:pt modelId="{B9C3E376-425F-4374-BB40-80E39D32091E}" type="parTrans" cxnId="{01DFBF43-E752-4F0A-B928-4B9E828BCCA2}">
      <dgm:prSet/>
      <dgm:spPr/>
    </dgm:pt>
    <dgm:pt modelId="{E0730E51-8EBD-4A44-A0FF-3C47EAB9926C}" type="sibTrans" cxnId="{01DFBF43-E752-4F0A-B928-4B9E828BCCA2}">
      <dgm:prSet/>
      <dgm:spPr/>
    </dgm:pt>
    <dgm:pt modelId="{A4FF8DE2-7434-43B3-BADF-5614A544CACC}">
      <dgm:prSet phldr="0"/>
      <dgm:spPr/>
      <dgm:t>
        <a:bodyPr/>
        <a:lstStyle/>
        <a:p>
          <a:pPr rtl="0">
            <a:lnSpc>
              <a:spcPct val="100000"/>
            </a:lnSpc>
            <a:defRPr cap="all"/>
          </a:pPr>
          <a:r>
            <a:rPr lang="en-US" dirty="0">
              <a:latin typeface="The Serif Hand Black"/>
            </a:rPr>
            <a:t>Priorities from EC</a:t>
          </a:r>
          <a:endParaRPr lang="en-US" dirty="0"/>
        </a:p>
      </dgm:t>
    </dgm:pt>
    <dgm:pt modelId="{12A76823-9528-4DF6-8514-36732FFC81ED}" type="parTrans" cxnId="{BDD3BD3D-4A71-43D3-B973-C5607EBC472D}">
      <dgm:prSet/>
      <dgm:spPr/>
    </dgm:pt>
    <dgm:pt modelId="{15F6CBA7-E17E-4927-AE6E-B6AA07121421}" type="sibTrans" cxnId="{BDD3BD3D-4A71-43D3-B973-C5607EBC472D}">
      <dgm:prSet/>
      <dgm:spPr/>
    </dgm:pt>
    <dgm:pt modelId="{3B2C8DC6-E369-4E26-978E-60150FE27E57}" type="pres">
      <dgm:prSet presAssocID="{85CC3E25-025A-47A7-B485-EB6F905DE272}" presName="root" presStyleCnt="0">
        <dgm:presLayoutVars>
          <dgm:dir/>
          <dgm:resizeHandles val="exact"/>
        </dgm:presLayoutVars>
      </dgm:prSet>
      <dgm:spPr/>
    </dgm:pt>
    <dgm:pt modelId="{146F74A6-3222-4583-B6FC-FFCBDD0142CE}" type="pres">
      <dgm:prSet presAssocID="{5BBA5946-F9D6-421D-89A5-E1B4742AF418}" presName="compNode" presStyleCnt="0"/>
      <dgm:spPr/>
    </dgm:pt>
    <dgm:pt modelId="{7D5CD6EB-F357-4E8F-B6EF-236C72C11EB9}" type="pres">
      <dgm:prSet presAssocID="{5BBA5946-F9D6-421D-89A5-E1B4742AF418}" presName="iconBgRect" presStyleLbl="bgShp" presStyleIdx="0" presStyleCnt="3"/>
      <dgm:spPr/>
    </dgm:pt>
    <dgm:pt modelId="{06F21E4F-B4D9-4E81-A4DD-36386730F41F}" type="pres">
      <dgm:prSet presAssocID="{5BBA5946-F9D6-421D-89A5-E1B4742AF418}" presName="iconRect" presStyleLbl="node1" presStyleIdx="0" presStyleCnt="3"/>
      <dgm:spPr/>
    </dgm:pt>
    <dgm:pt modelId="{AFE00E97-712E-4061-BB4E-71BE8C6CF556}" type="pres">
      <dgm:prSet presAssocID="{5BBA5946-F9D6-421D-89A5-E1B4742AF418}" presName="spaceRect" presStyleCnt="0"/>
      <dgm:spPr/>
    </dgm:pt>
    <dgm:pt modelId="{73DED4E0-05E8-4957-9AFA-EBB1C73471DA}" type="pres">
      <dgm:prSet presAssocID="{5BBA5946-F9D6-421D-89A5-E1B4742AF418}" presName="textRect" presStyleLbl="revTx" presStyleIdx="0" presStyleCnt="3">
        <dgm:presLayoutVars>
          <dgm:chMax val="1"/>
          <dgm:chPref val="1"/>
        </dgm:presLayoutVars>
      </dgm:prSet>
      <dgm:spPr/>
    </dgm:pt>
    <dgm:pt modelId="{8CCC45E2-D85B-45D7-8733-63A9C0A1C7BA}" type="pres">
      <dgm:prSet presAssocID="{E0730E51-8EBD-4A44-A0FF-3C47EAB9926C}" presName="sibTrans" presStyleCnt="0"/>
      <dgm:spPr/>
    </dgm:pt>
    <dgm:pt modelId="{04CF6F12-458A-4875-A243-2DD15605DB5C}" type="pres">
      <dgm:prSet presAssocID="{C1F52D2B-D726-467B-BFD0-1B239F7B0018}" presName="compNode" presStyleCnt="0"/>
      <dgm:spPr/>
    </dgm:pt>
    <dgm:pt modelId="{C7A2AD31-A09B-4E63-9AC9-527622D076FB}" type="pres">
      <dgm:prSet presAssocID="{C1F52D2B-D726-467B-BFD0-1B239F7B0018}" presName="iconBgRect" presStyleLbl="bgShp" presStyleIdx="1" presStyleCnt="3"/>
      <dgm:spPr/>
    </dgm:pt>
    <dgm:pt modelId="{AF62F326-A230-476D-8E9F-3E14DE8394E7}" type="pres">
      <dgm:prSet presAssocID="{C1F52D2B-D726-467B-BFD0-1B239F7B0018}" presName="iconRect" presStyleLbl="node1" presStyleIdx="1" presStyleCnt="3"/>
      <dgm:spPr/>
    </dgm:pt>
    <dgm:pt modelId="{BC28986C-70B7-480A-9532-C389312F1C81}" type="pres">
      <dgm:prSet presAssocID="{C1F52D2B-D726-467B-BFD0-1B239F7B0018}" presName="spaceRect" presStyleCnt="0"/>
      <dgm:spPr/>
    </dgm:pt>
    <dgm:pt modelId="{11FBCAEF-8FAD-4A96-8B96-894E83A2E1A0}" type="pres">
      <dgm:prSet presAssocID="{C1F52D2B-D726-467B-BFD0-1B239F7B0018}" presName="textRect" presStyleLbl="revTx" presStyleIdx="1" presStyleCnt="3">
        <dgm:presLayoutVars>
          <dgm:chMax val="1"/>
          <dgm:chPref val="1"/>
        </dgm:presLayoutVars>
      </dgm:prSet>
      <dgm:spPr/>
    </dgm:pt>
    <dgm:pt modelId="{27A40272-C3A1-470C-9B12-A031CC47294C}" type="pres">
      <dgm:prSet presAssocID="{A348DB61-C8AC-4EE6-BC94-047513A6A803}" presName="sibTrans" presStyleCnt="0"/>
      <dgm:spPr/>
    </dgm:pt>
    <dgm:pt modelId="{FDCE2BC3-9FDE-48A4-A31E-9E70C51942A1}" type="pres">
      <dgm:prSet presAssocID="{A4FF8DE2-7434-43B3-BADF-5614A544CACC}" presName="compNode" presStyleCnt="0"/>
      <dgm:spPr/>
    </dgm:pt>
    <dgm:pt modelId="{FD7D8361-B3A1-4868-B8A7-504292D59662}" type="pres">
      <dgm:prSet presAssocID="{A4FF8DE2-7434-43B3-BADF-5614A544CACC}" presName="iconBgRect" presStyleLbl="bgShp" presStyleIdx="2" presStyleCnt="3"/>
      <dgm:spPr/>
    </dgm:pt>
    <dgm:pt modelId="{5AEC7BD6-BE4D-45A0-87D0-E082DE383FA0}" type="pres">
      <dgm:prSet presAssocID="{A4FF8DE2-7434-43B3-BADF-5614A544CACC}" presName="iconRect" presStyleLbl="node1" presStyleIdx="2" presStyleCnt="3"/>
      <dgm:spPr/>
    </dgm:pt>
    <dgm:pt modelId="{B68DF41C-B7E5-4DFB-8318-2A8C76082F8D}" type="pres">
      <dgm:prSet presAssocID="{A4FF8DE2-7434-43B3-BADF-5614A544CACC}" presName="spaceRect" presStyleCnt="0"/>
      <dgm:spPr/>
    </dgm:pt>
    <dgm:pt modelId="{95A35413-9483-46AF-996D-91730F3FA752}" type="pres">
      <dgm:prSet presAssocID="{A4FF8DE2-7434-43B3-BADF-5614A544CACC}" presName="textRect" presStyleLbl="revTx" presStyleIdx="2" presStyleCnt="3">
        <dgm:presLayoutVars>
          <dgm:chMax val="1"/>
          <dgm:chPref val="1"/>
        </dgm:presLayoutVars>
      </dgm:prSet>
      <dgm:spPr/>
    </dgm:pt>
  </dgm:ptLst>
  <dgm:cxnLst>
    <dgm:cxn modelId="{305BE200-7EB3-4C3E-8DD2-46E205D6601E}" type="presOf" srcId="{5BBA5946-F9D6-421D-89A5-E1B4742AF418}" destId="{73DED4E0-05E8-4957-9AFA-EBB1C73471DA}" srcOrd="0" destOrd="0" presId="urn:microsoft.com/office/officeart/2018/5/layout/IconCircleLabelList"/>
    <dgm:cxn modelId="{BDD3BD3D-4A71-43D3-B973-C5607EBC472D}" srcId="{85CC3E25-025A-47A7-B485-EB6F905DE272}" destId="{A4FF8DE2-7434-43B3-BADF-5614A544CACC}" srcOrd="2" destOrd="0" parTransId="{12A76823-9528-4DF6-8514-36732FFC81ED}" sibTransId="{15F6CBA7-E17E-4927-AE6E-B6AA07121421}"/>
    <dgm:cxn modelId="{01DFBF43-E752-4F0A-B928-4B9E828BCCA2}" srcId="{85CC3E25-025A-47A7-B485-EB6F905DE272}" destId="{5BBA5946-F9D6-421D-89A5-E1B4742AF418}" srcOrd="0" destOrd="0" parTransId="{B9C3E376-425F-4374-BB40-80E39D32091E}" sibTransId="{E0730E51-8EBD-4A44-A0FF-3C47EAB9926C}"/>
    <dgm:cxn modelId="{33000857-67A6-4BDD-8CE5-B56C5CAB4449}" type="presOf" srcId="{A4FF8DE2-7434-43B3-BADF-5614A544CACC}" destId="{95A35413-9483-46AF-996D-91730F3FA752}" srcOrd="0" destOrd="0" presId="urn:microsoft.com/office/officeart/2018/5/layout/IconCircleLabelList"/>
    <dgm:cxn modelId="{6F482792-B75B-4950-BBBA-63D9828FE32E}" type="presOf" srcId="{C1F52D2B-D726-467B-BFD0-1B239F7B0018}" destId="{11FBCAEF-8FAD-4A96-8B96-894E83A2E1A0}" srcOrd="0" destOrd="0" presId="urn:microsoft.com/office/officeart/2018/5/layout/IconCircleLabelList"/>
    <dgm:cxn modelId="{EE32B7F0-7E95-4831-A66F-67CDBE71E526}" type="presOf" srcId="{85CC3E25-025A-47A7-B485-EB6F905DE272}" destId="{3B2C8DC6-E369-4E26-978E-60150FE27E57}" srcOrd="0" destOrd="0" presId="urn:microsoft.com/office/officeart/2018/5/layout/IconCircleLabelList"/>
    <dgm:cxn modelId="{455711FB-B1E2-46BE-B6EF-D3FB912E06AF}" srcId="{85CC3E25-025A-47A7-B485-EB6F905DE272}" destId="{C1F52D2B-D726-467B-BFD0-1B239F7B0018}" srcOrd="1" destOrd="0" parTransId="{0579129B-2A38-4AF6-AFFE-45B4E3CA5BEF}" sibTransId="{A348DB61-C8AC-4EE6-BC94-047513A6A803}"/>
    <dgm:cxn modelId="{DA537907-8180-445F-8472-DB54AB643D26}" type="presParOf" srcId="{3B2C8DC6-E369-4E26-978E-60150FE27E57}" destId="{146F74A6-3222-4583-B6FC-FFCBDD0142CE}" srcOrd="0" destOrd="0" presId="urn:microsoft.com/office/officeart/2018/5/layout/IconCircleLabelList"/>
    <dgm:cxn modelId="{753A93DE-32AB-46FB-AE22-E9CAAF3A2BA4}" type="presParOf" srcId="{146F74A6-3222-4583-B6FC-FFCBDD0142CE}" destId="{7D5CD6EB-F357-4E8F-B6EF-236C72C11EB9}" srcOrd="0" destOrd="0" presId="urn:microsoft.com/office/officeart/2018/5/layout/IconCircleLabelList"/>
    <dgm:cxn modelId="{800202F3-C531-40EC-B685-B0223600097F}" type="presParOf" srcId="{146F74A6-3222-4583-B6FC-FFCBDD0142CE}" destId="{06F21E4F-B4D9-4E81-A4DD-36386730F41F}" srcOrd="1" destOrd="0" presId="urn:microsoft.com/office/officeart/2018/5/layout/IconCircleLabelList"/>
    <dgm:cxn modelId="{0E5DDC1C-0512-49B5-9B9F-010B7C558759}" type="presParOf" srcId="{146F74A6-3222-4583-B6FC-FFCBDD0142CE}" destId="{AFE00E97-712E-4061-BB4E-71BE8C6CF556}" srcOrd="2" destOrd="0" presId="urn:microsoft.com/office/officeart/2018/5/layout/IconCircleLabelList"/>
    <dgm:cxn modelId="{D10369E2-E9B3-4DC2-8CDA-634CE3E56D18}" type="presParOf" srcId="{146F74A6-3222-4583-B6FC-FFCBDD0142CE}" destId="{73DED4E0-05E8-4957-9AFA-EBB1C73471DA}" srcOrd="3" destOrd="0" presId="urn:microsoft.com/office/officeart/2018/5/layout/IconCircleLabelList"/>
    <dgm:cxn modelId="{F52EC40B-F300-4EA3-B9FB-84A187DA35D9}" type="presParOf" srcId="{3B2C8DC6-E369-4E26-978E-60150FE27E57}" destId="{8CCC45E2-D85B-45D7-8733-63A9C0A1C7BA}" srcOrd="1" destOrd="0" presId="urn:microsoft.com/office/officeart/2018/5/layout/IconCircleLabelList"/>
    <dgm:cxn modelId="{3E7665AC-C375-47D7-B526-9CCD52FA0CD6}" type="presParOf" srcId="{3B2C8DC6-E369-4E26-978E-60150FE27E57}" destId="{04CF6F12-458A-4875-A243-2DD15605DB5C}" srcOrd="2" destOrd="0" presId="urn:microsoft.com/office/officeart/2018/5/layout/IconCircleLabelList"/>
    <dgm:cxn modelId="{9F8E85BF-B391-4963-B317-2376B077F3C6}" type="presParOf" srcId="{04CF6F12-458A-4875-A243-2DD15605DB5C}" destId="{C7A2AD31-A09B-4E63-9AC9-527622D076FB}" srcOrd="0" destOrd="0" presId="urn:microsoft.com/office/officeart/2018/5/layout/IconCircleLabelList"/>
    <dgm:cxn modelId="{EFE113EC-2669-4532-8FC2-D4548D6DDB31}" type="presParOf" srcId="{04CF6F12-458A-4875-A243-2DD15605DB5C}" destId="{AF62F326-A230-476D-8E9F-3E14DE8394E7}" srcOrd="1" destOrd="0" presId="urn:microsoft.com/office/officeart/2018/5/layout/IconCircleLabelList"/>
    <dgm:cxn modelId="{F81F96F8-DE66-4371-9DB0-3B4317F80BEE}" type="presParOf" srcId="{04CF6F12-458A-4875-A243-2DD15605DB5C}" destId="{BC28986C-70B7-480A-9532-C389312F1C81}" srcOrd="2" destOrd="0" presId="urn:microsoft.com/office/officeart/2018/5/layout/IconCircleLabelList"/>
    <dgm:cxn modelId="{2A4DBCE6-3F49-400F-AB1F-7A1C50AC3004}" type="presParOf" srcId="{04CF6F12-458A-4875-A243-2DD15605DB5C}" destId="{11FBCAEF-8FAD-4A96-8B96-894E83A2E1A0}" srcOrd="3" destOrd="0" presId="urn:microsoft.com/office/officeart/2018/5/layout/IconCircleLabelList"/>
    <dgm:cxn modelId="{D8840723-B9F0-43A5-B5EF-BC3D70225E37}" type="presParOf" srcId="{3B2C8DC6-E369-4E26-978E-60150FE27E57}" destId="{27A40272-C3A1-470C-9B12-A031CC47294C}" srcOrd="3" destOrd="0" presId="urn:microsoft.com/office/officeart/2018/5/layout/IconCircleLabelList"/>
    <dgm:cxn modelId="{B18D3DC9-6D9B-4848-A5C5-A5D2023288BB}" type="presParOf" srcId="{3B2C8DC6-E369-4E26-978E-60150FE27E57}" destId="{FDCE2BC3-9FDE-48A4-A31E-9E70C51942A1}" srcOrd="4" destOrd="0" presId="urn:microsoft.com/office/officeart/2018/5/layout/IconCircleLabelList"/>
    <dgm:cxn modelId="{60965C6B-9ED6-435C-AF03-5291277637A2}" type="presParOf" srcId="{FDCE2BC3-9FDE-48A4-A31E-9E70C51942A1}" destId="{FD7D8361-B3A1-4868-B8A7-504292D59662}" srcOrd="0" destOrd="0" presId="urn:microsoft.com/office/officeart/2018/5/layout/IconCircleLabelList"/>
    <dgm:cxn modelId="{EEE2B047-9F62-49BA-864A-DAFFCB4A312C}" type="presParOf" srcId="{FDCE2BC3-9FDE-48A4-A31E-9E70C51942A1}" destId="{5AEC7BD6-BE4D-45A0-87D0-E082DE383FA0}" srcOrd="1" destOrd="0" presId="urn:microsoft.com/office/officeart/2018/5/layout/IconCircleLabelList"/>
    <dgm:cxn modelId="{03049C0F-AAFA-4552-832C-AF618529F44D}" type="presParOf" srcId="{FDCE2BC3-9FDE-48A4-A31E-9E70C51942A1}" destId="{B68DF41C-B7E5-4DFB-8318-2A8C76082F8D}" srcOrd="2" destOrd="0" presId="urn:microsoft.com/office/officeart/2018/5/layout/IconCircleLabelList"/>
    <dgm:cxn modelId="{388F23E1-A2A0-4545-BB43-73AFF57130A6}" type="presParOf" srcId="{FDCE2BC3-9FDE-48A4-A31E-9E70C51942A1}" destId="{95A35413-9483-46AF-996D-91730F3FA75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accent1">
            <a:lumMod val="40000"/>
            <a:lumOff val="60000"/>
          </a:schemeClr>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1200C-C253-4791-A986-DAD7F38DD50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485A262-EE7F-4438-9680-04B12DE83B12}">
      <dgm:prSet/>
      <dgm:spPr/>
      <dgm:t>
        <a:bodyPr/>
        <a:lstStyle/>
        <a:p>
          <a:r>
            <a:rPr lang="en-US" dirty="0"/>
            <a:t>Menaka Abraham (Pronounced </a:t>
          </a:r>
          <a:r>
            <a:rPr lang="en-US" dirty="0">
              <a:latin typeface="The Serif Hand Black"/>
            </a:rPr>
            <a:t>ME-NA-KA</a:t>
          </a:r>
          <a:r>
            <a:rPr lang="en-US" dirty="0"/>
            <a:t>)</a:t>
          </a:r>
        </a:p>
      </dgm:t>
    </dgm:pt>
    <dgm:pt modelId="{40A77839-C551-419F-A08A-1CC2DF7B009A}" type="parTrans" cxnId="{CBDA9F47-402B-4CC0-8B80-F18F42CDA510}">
      <dgm:prSet/>
      <dgm:spPr/>
      <dgm:t>
        <a:bodyPr/>
        <a:lstStyle/>
        <a:p>
          <a:endParaRPr lang="en-US"/>
        </a:p>
      </dgm:t>
    </dgm:pt>
    <dgm:pt modelId="{2939C274-A74D-4E06-9728-7D701BB9068C}" type="sibTrans" cxnId="{CBDA9F47-402B-4CC0-8B80-F18F42CDA510}">
      <dgm:prSet/>
      <dgm:spPr/>
      <dgm:t>
        <a:bodyPr/>
        <a:lstStyle/>
        <a:p>
          <a:endParaRPr lang="en-US"/>
        </a:p>
      </dgm:t>
    </dgm:pt>
    <dgm:pt modelId="{5B937B8E-47C6-4896-AAA2-C772887D18A5}">
      <dgm:prSet/>
      <dgm:spPr/>
      <dgm:t>
        <a:bodyPr/>
        <a:lstStyle/>
        <a:p>
          <a:r>
            <a:rPr lang="en-US" dirty="0"/>
            <a:t>She/her pronouns</a:t>
          </a:r>
        </a:p>
      </dgm:t>
    </dgm:pt>
    <dgm:pt modelId="{48DD1651-A248-4A6F-A7C0-9D92C9C3B566}" type="parTrans" cxnId="{65580AFC-71B1-43D8-AE5D-4E77B072A80A}">
      <dgm:prSet/>
      <dgm:spPr/>
      <dgm:t>
        <a:bodyPr/>
        <a:lstStyle/>
        <a:p>
          <a:endParaRPr lang="en-US"/>
        </a:p>
      </dgm:t>
    </dgm:pt>
    <dgm:pt modelId="{068F8516-C356-4E7F-9341-F603A1DB542C}" type="sibTrans" cxnId="{65580AFC-71B1-43D8-AE5D-4E77B072A80A}">
      <dgm:prSet/>
      <dgm:spPr/>
      <dgm:t>
        <a:bodyPr/>
        <a:lstStyle/>
        <a:p>
          <a:endParaRPr lang="en-US"/>
        </a:p>
      </dgm:t>
    </dgm:pt>
    <dgm:pt modelId="{2CFBC384-D4F7-4510-89EB-7A742FE6427F}">
      <dgm:prSet/>
      <dgm:spPr/>
      <dgm:t>
        <a:bodyPr/>
        <a:lstStyle/>
        <a:p>
          <a:r>
            <a:rPr lang="en-US" dirty="0"/>
            <a:t>Loves to hike/run/read</a:t>
          </a:r>
        </a:p>
      </dgm:t>
    </dgm:pt>
    <dgm:pt modelId="{4151E379-2137-4D38-A5FC-2C4C9944D81B}" type="parTrans" cxnId="{C63AE08D-725D-4932-AD54-A2CC7F5C0A7A}">
      <dgm:prSet/>
      <dgm:spPr/>
      <dgm:t>
        <a:bodyPr/>
        <a:lstStyle/>
        <a:p>
          <a:endParaRPr lang="en-US"/>
        </a:p>
      </dgm:t>
    </dgm:pt>
    <dgm:pt modelId="{C1E1093C-2B4C-4465-AE66-5AC2A34883B8}" type="sibTrans" cxnId="{C63AE08D-725D-4932-AD54-A2CC7F5C0A7A}">
      <dgm:prSet/>
      <dgm:spPr/>
      <dgm:t>
        <a:bodyPr/>
        <a:lstStyle/>
        <a:p>
          <a:endParaRPr lang="en-US"/>
        </a:p>
      </dgm:t>
    </dgm:pt>
    <dgm:pt modelId="{5A0EA8F8-9516-4B9C-A57E-496FE338872D}" type="pres">
      <dgm:prSet presAssocID="{7751200C-C253-4791-A986-DAD7F38DD50D}" presName="linear" presStyleCnt="0">
        <dgm:presLayoutVars>
          <dgm:animLvl val="lvl"/>
          <dgm:resizeHandles val="exact"/>
        </dgm:presLayoutVars>
      </dgm:prSet>
      <dgm:spPr/>
    </dgm:pt>
    <dgm:pt modelId="{2A17B613-08B9-490C-B131-AC00DA56CCBE}" type="pres">
      <dgm:prSet presAssocID="{3485A262-EE7F-4438-9680-04B12DE83B12}" presName="parentText" presStyleLbl="node1" presStyleIdx="0" presStyleCnt="3">
        <dgm:presLayoutVars>
          <dgm:chMax val="0"/>
          <dgm:bulletEnabled val="1"/>
        </dgm:presLayoutVars>
      </dgm:prSet>
      <dgm:spPr/>
    </dgm:pt>
    <dgm:pt modelId="{D68B7F72-A2A7-473D-B1B9-073232E0339C}" type="pres">
      <dgm:prSet presAssocID="{2939C274-A74D-4E06-9728-7D701BB9068C}" presName="spacer" presStyleCnt="0"/>
      <dgm:spPr/>
    </dgm:pt>
    <dgm:pt modelId="{DAA36849-B64C-4C88-9E9A-639E5D191863}" type="pres">
      <dgm:prSet presAssocID="{5B937B8E-47C6-4896-AAA2-C772887D18A5}" presName="parentText" presStyleLbl="node1" presStyleIdx="1" presStyleCnt="3">
        <dgm:presLayoutVars>
          <dgm:chMax val="0"/>
          <dgm:bulletEnabled val="1"/>
        </dgm:presLayoutVars>
      </dgm:prSet>
      <dgm:spPr/>
    </dgm:pt>
    <dgm:pt modelId="{A1D60BA7-17AB-48F8-9AB8-6CC3D50ED0D3}" type="pres">
      <dgm:prSet presAssocID="{068F8516-C356-4E7F-9341-F603A1DB542C}" presName="spacer" presStyleCnt="0"/>
      <dgm:spPr/>
    </dgm:pt>
    <dgm:pt modelId="{0A0E6524-6BEC-46D7-8C5A-F9FB472CBF1F}" type="pres">
      <dgm:prSet presAssocID="{2CFBC384-D4F7-4510-89EB-7A742FE6427F}" presName="parentText" presStyleLbl="node1" presStyleIdx="2" presStyleCnt="3">
        <dgm:presLayoutVars>
          <dgm:chMax val="0"/>
          <dgm:bulletEnabled val="1"/>
        </dgm:presLayoutVars>
      </dgm:prSet>
      <dgm:spPr/>
    </dgm:pt>
  </dgm:ptLst>
  <dgm:cxnLst>
    <dgm:cxn modelId="{D0C93400-711B-44EB-BC85-E84AF194EBC6}" type="presOf" srcId="{2CFBC384-D4F7-4510-89EB-7A742FE6427F}" destId="{0A0E6524-6BEC-46D7-8C5A-F9FB472CBF1F}" srcOrd="0" destOrd="0" presId="urn:microsoft.com/office/officeart/2005/8/layout/vList2"/>
    <dgm:cxn modelId="{4A0EF80B-08B4-465C-BABD-E0C0CCF5AD12}" type="presOf" srcId="{7751200C-C253-4791-A986-DAD7F38DD50D}" destId="{5A0EA8F8-9516-4B9C-A57E-496FE338872D}" srcOrd="0" destOrd="0" presId="urn:microsoft.com/office/officeart/2005/8/layout/vList2"/>
    <dgm:cxn modelId="{CBDA9F47-402B-4CC0-8B80-F18F42CDA510}" srcId="{7751200C-C253-4791-A986-DAD7F38DD50D}" destId="{3485A262-EE7F-4438-9680-04B12DE83B12}" srcOrd="0" destOrd="0" parTransId="{40A77839-C551-419F-A08A-1CC2DF7B009A}" sibTransId="{2939C274-A74D-4E06-9728-7D701BB9068C}"/>
    <dgm:cxn modelId="{14903272-48ED-494E-A761-771305B43C91}" type="presOf" srcId="{5B937B8E-47C6-4896-AAA2-C772887D18A5}" destId="{DAA36849-B64C-4C88-9E9A-639E5D191863}" srcOrd="0" destOrd="0" presId="urn:microsoft.com/office/officeart/2005/8/layout/vList2"/>
    <dgm:cxn modelId="{C63AE08D-725D-4932-AD54-A2CC7F5C0A7A}" srcId="{7751200C-C253-4791-A986-DAD7F38DD50D}" destId="{2CFBC384-D4F7-4510-89EB-7A742FE6427F}" srcOrd="2" destOrd="0" parTransId="{4151E379-2137-4D38-A5FC-2C4C9944D81B}" sibTransId="{C1E1093C-2B4C-4465-AE66-5AC2A34883B8}"/>
    <dgm:cxn modelId="{E2A39B8F-139C-453C-BC2F-DB3C3744CA11}" type="presOf" srcId="{3485A262-EE7F-4438-9680-04B12DE83B12}" destId="{2A17B613-08B9-490C-B131-AC00DA56CCBE}" srcOrd="0" destOrd="0" presId="urn:microsoft.com/office/officeart/2005/8/layout/vList2"/>
    <dgm:cxn modelId="{65580AFC-71B1-43D8-AE5D-4E77B072A80A}" srcId="{7751200C-C253-4791-A986-DAD7F38DD50D}" destId="{5B937B8E-47C6-4896-AAA2-C772887D18A5}" srcOrd="1" destOrd="0" parTransId="{48DD1651-A248-4A6F-A7C0-9D92C9C3B566}" sibTransId="{068F8516-C356-4E7F-9341-F603A1DB542C}"/>
    <dgm:cxn modelId="{70DC4DC8-04C5-4960-9EC1-F9DB304901D1}" type="presParOf" srcId="{5A0EA8F8-9516-4B9C-A57E-496FE338872D}" destId="{2A17B613-08B9-490C-B131-AC00DA56CCBE}" srcOrd="0" destOrd="0" presId="urn:microsoft.com/office/officeart/2005/8/layout/vList2"/>
    <dgm:cxn modelId="{3C5BC9D7-308D-453E-8F18-D6B546FE896E}" type="presParOf" srcId="{5A0EA8F8-9516-4B9C-A57E-496FE338872D}" destId="{D68B7F72-A2A7-473D-B1B9-073232E0339C}" srcOrd="1" destOrd="0" presId="urn:microsoft.com/office/officeart/2005/8/layout/vList2"/>
    <dgm:cxn modelId="{E3FC2740-E2E7-475F-BFE1-06FCFA6495F0}" type="presParOf" srcId="{5A0EA8F8-9516-4B9C-A57E-496FE338872D}" destId="{DAA36849-B64C-4C88-9E9A-639E5D191863}" srcOrd="2" destOrd="0" presId="urn:microsoft.com/office/officeart/2005/8/layout/vList2"/>
    <dgm:cxn modelId="{3143E8C0-922E-4D72-B6B2-3169DE8473F7}" type="presParOf" srcId="{5A0EA8F8-9516-4B9C-A57E-496FE338872D}" destId="{A1D60BA7-17AB-48F8-9AB8-6CC3D50ED0D3}" srcOrd="3" destOrd="0" presId="urn:microsoft.com/office/officeart/2005/8/layout/vList2"/>
    <dgm:cxn modelId="{85A5E9A7-3343-4886-8151-1AF46F2DC51D}" type="presParOf" srcId="{5A0EA8F8-9516-4B9C-A57E-496FE338872D}" destId="{0A0E6524-6BEC-46D7-8C5A-F9FB472CBF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5AB83-02D3-4EE5-84D6-6AD1D6E4751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FAFA46-1EBE-414A-B6C8-66E21AC66C88}">
      <dgm:prSet/>
      <dgm:spPr/>
      <dgm:t>
        <a:bodyPr/>
        <a:lstStyle/>
        <a:p>
          <a:r>
            <a:rPr lang="en-US" dirty="0" err="1">
              <a:latin typeface="The Hand Bold"/>
            </a:rPr>
            <a:t>Huatong</a:t>
          </a:r>
          <a:r>
            <a:rPr lang="en-US" dirty="0">
              <a:latin typeface="The Hand Bold"/>
            </a:rPr>
            <a:t> Sun (pronounced hwa-tohng)</a:t>
          </a:r>
        </a:p>
      </dgm:t>
    </dgm:pt>
    <dgm:pt modelId="{C6278BD9-230B-46A1-8F35-BBAF92CEE8E7}" type="parTrans" cxnId="{F43BEA50-A9BA-46C1-B779-1E3532A8BFF4}">
      <dgm:prSet/>
      <dgm:spPr/>
      <dgm:t>
        <a:bodyPr/>
        <a:lstStyle/>
        <a:p>
          <a:endParaRPr lang="en-US"/>
        </a:p>
      </dgm:t>
    </dgm:pt>
    <dgm:pt modelId="{63D2AEA6-632B-4E25-B580-EE80F1C9214D}" type="sibTrans" cxnId="{F43BEA50-A9BA-46C1-B779-1E3532A8BFF4}">
      <dgm:prSet/>
      <dgm:spPr/>
      <dgm:t>
        <a:bodyPr/>
        <a:lstStyle/>
        <a:p>
          <a:endParaRPr lang="en-US"/>
        </a:p>
      </dgm:t>
    </dgm:pt>
    <dgm:pt modelId="{A1192A3B-4687-4518-90BE-D853A7C35594}">
      <dgm:prSet/>
      <dgm:spPr/>
      <dgm:t>
        <a:bodyPr/>
        <a:lstStyle/>
        <a:p>
          <a:r>
            <a:rPr lang="en-US" dirty="0">
              <a:latin typeface="The Hand Bold"/>
            </a:rPr>
            <a:t>she/her pronouns</a:t>
          </a:r>
        </a:p>
      </dgm:t>
    </dgm:pt>
    <dgm:pt modelId="{FDC6A035-8A3D-4FFE-B6AB-1641DC02EFDF}" type="parTrans" cxnId="{A67C614C-824A-4157-BE94-5F2A54C2DBE4}">
      <dgm:prSet/>
      <dgm:spPr/>
      <dgm:t>
        <a:bodyPr/>
        <a:lstStyle/>
        <a:p>
          <a:endParaRPr lang="en-US"/>
        </a:p>
      </dgm:t>
    </dgm:pt>
    <dgm:pt modelId="{25C9D38E-9DA7-4865-81E6-07192FDBD20D}" type="sibTrans" cxnId="{A67C614C-824A-4157-BE94-5F2A54C2DBE4}">
      <dgm:prSet/>
      <dgm:spPr/>
      <dgm:t>
        <a:bodyPr/>
        <a:lstStyle/>
        <a:p>
          <a:endParaRPr lang="en-US"/>
        </a:p>
      </dgm:t>
    </dgm:pt>
    <dgm:pt modelId="{F986499B-6103-4A15-B1AA-920CA26B1590}">
      <dgm:prSet/>
      <dgm:spPr/>
      <dgm:t>
        <a:bodyPr/>
        <a:lstStyle/>
        <a:p>
          <a:pPr rtl="0"/>
          <a:r>
            <a:rPr lang="en-US" dirty="0">
              <a:latin typeface="The Hand Bold"/>
            </a:rPr>
            <a:t>Loves to write, daydream, &amp; go for a walk</a:t>
          </a:r>
        </a:p>
      </dgm:t>
    </dgm:pt>
    <dgm:pt modelId="{85E7B842-7BB6-4921-B860-7968186C3214}" type="parTrans" cxnId="{9D2013AD-4D8B-4A82-AE47-F6FF2684DE19}">
      <dgm:prSet/>
      <dgm:spPr/>
      <dgm:t>
        <a:bodyPr/>
        <a:lstStyle/>
        <a:p>
          <a:endParaRPr lang="en-US"/>
        </a:p>
      </dgm:t>
    </dgm:pt>
    <dgm:pt modelId="{5BEF2D0A-08C7-4D31-9611-2F8BBBE9B410}" type="sibTrans" cxnId="{9D2013AD-4D8B-4A82-AE47-F6FF2684DE19}">
      <dgm:prSet/>
      <dgm:spPr/>
      <dgm:t>
        <a:bodyPr/>
        <a:lstStyle/>
        <a:p>
          <a:endParaRPr lang="en-US"/>
        </a:p>
      </dgm:t>
    </dgm:pt>
    <dgm:pt modelId="{55E9AE60-5646-4719-B2E7-6FA1D4A590FA}" type="pres">
      <dgm:prSet presAssocID="{1235AB83-02D3-4EE5-84D6-6AD1D6E47518}" presName="linear" presStyleCnt="0">
        <dgm:presLayoutVars>
          <dgm:animLvl val="lvl"/>
          <dgm:resizeHandles val="exact"/>
        </dgm:presLayoutVars>
      </dgm:prSet>
      <dgm:spPr/>
    </dgm:pt>
    <dgm:pt modelId="{FDFFFE9E-2688-435C-8403-9274C0D9DA06}" type="pres">
      <dgm:prSet presAssocID="{4BFAFA46-1EBE-414A-B6C8-66E21AC66C88}" presName="parentText" presStyleLbl="node1" presStyleIdx="0" presStyleCnt="3">
        <dgm:presLayoutVars>
          <dgm:chMax val="0"/>
          <dgm:bulletEnabled val="1"/>
        </dgm:presLayoutVars>
      </dgm:prSet>
      <dgm:spPr/>
    </dgm:pt>
    <dgm:pt modelId="{F7EAAAA6-C72C-4013-9CFA-CC750435DF13}" type="pres">
      <dgm:prSet presAssocID="{63D2AEA6-632B-4E25-B580-EE80F1C9214D}" presName="spacer" presStyleCnt="0"/>
      <dgm:spPr/>
    </dgm:pt>
    <dgm:pt modelId="{A72118B5-883F-4538-A74F-08943A14AB45}" type="pres">
      <dgm:prSet presAssocID="{A1192A3B-4687-4518-90BE-D853A7C35594}" presName="parentText" presStyleLbl="node1" presStyleIdx="1" presStyleCnt="3">
        <dgm:presLayoutVars>
          <dgm:chMax val="0"/>
          <dgm:bulletEnabled val="1"/>
        </dgm:presLayoutVars>
      </dgm:prSet>
      <dgm:spPr/>
    </dgm:pt>
    <dgm:pt modelId="{B33681F0-1FFD-4ADA-A5D9-ACE45248C647}" type="pres">
      <dgm:prSet presAssocID="{25C9D38E-9DA7-4865-81E6-07192FDBD20D}" presName="spacer" presStyleCnt="0"/>
      <dgm:spPr/>
    </dgm:pt>
    <dgm:pt modelId="{1E4A60C8-726A-4DB8-A924-EFDFA70DC367}" type="pres">
      <dgm:prSet presAssocID="{F986499B-6103-4A15-B1AA-920CA26B1590}" presName="parentText" presStyleLbl="node1" presStyleIdx="2" presStyleCnt="3">
        <dgm:presLayoutVars>
          <dgm:chMax val="0"/>
          <dgm:bulletEnabled val="1"/>
        </dgm:presLayoutVars>
      </dgm:prSet>
      <dgm:spPr/>
    </dgm:pt>
  </dgm:ptLst>
  <dgm:cxnLst>
    <dgm:cxn modelId="{0445721E-E98D-43C8-8544-50D5D88ADDB1}" type="presOf" srcId="{A1192A3B-4687-4518-90BE-D853A7C35594}" destId="{A72118B5-883F-4538-A74F-08943A14AB45}" srcOrd="0" destOrd="0" presId="urn:microsoft.com/office/officeart/2005/8/layout/vList2"/>
    <dgm:cxn modelId="{A67C614C-824A-4157-BE94-5F2A54C2DBE4}" srcId="{1235AB83-02D3-4EE5-84D6-6AD1D6E47518}" destId="{A1192A3B-4687-4518-90BE-D853A7C35594}" srcOrd="1" destOrd="0" parTransId="{FDC6A035-8A3D-4FFE-B6AB-1641DC02EFDF}" sibTransId="{25C9D38E-9DA7-4865-81E6-07192FDBD20D}"/>
    <dgm:cxn modelId="{1262724D-8985-463B-85EE-E4F04DCFE170}" type="presOf" srcId="{F986499B-6103-4A15-B1AA-920CA26B1590}" destId="{1E4A60C8-726A-4DB8-A924-EFDFA70DC367}" srcOrd="0" destOrd="0" presId="urn:microsoft.com/office/officeart/2005/8/layout/vList2"/>
    <dgm:cxn modelId="{F43BEA50-A9BA-46C1-B779-1E3532A8BFF4}" srcId="{1235AB83-02D3-4EE5-84D6-6AD1D6E47518}" destId="{4BFAFA46-1EBE-414A-B6C8-66E21AC66C88}" srcOrd="0" destOrd="0" parTransId="{C6278BD9-230B-46A1-8F35-BBAF92CEE8E7}" sibTransId="{63D2AEA6-632B-4E25-B580-EE80F1C9214D}"/>
    <dgm:cxn modelId="{277507A8-8DB9-4EDB-AB12-3CDC7ECE57CB}" type="presOf" srcId="{4BFAFA46-1EBE-414A-B6C8-66E21AC66C88}" destId="{FDFFFE9E-2688-435C-8403-9274C0D9DA06}" srcOrd="0" destOrd="0" presId="urn:microsoft.com/office/officeart/2005/8/layout/vList2"/>
    <dgm:cxn modelId="{9D2013AD-4D8B-4A82-AE47-F6FF2684DE19}" srcId="{1235AB83-02D3-4EE5-84D6-6AD1D6E47518}" destId="{F986499B-6103-4A15-B1AA-920CA26B1590}" srcOrd="2" destOrd="0" parTransId="{85E7B842-7BB6-4921-B860-7968186C3214}" sibTransId="{5BEF2D0A-08C7-4D31-9611-2F8BBBE9B410}"/>
    <dgm:cxn modelId="{56738ED0-8426-48EF-B9D7-F58615D3A74B}" type="presOf" srcId="{1235AB83-02D3-4EE5-84D6-6AD1D6E47518}" destId="{55E9AE60-5646-4719-B2E7-6FA1D4A590FA}" srcOrd="0" destOrd="0" presId="urn:microsoft.com/office/officeart/2005/8/layout/vList2"/>
    <dgm:cxn modelId="{EE0F395F-2AE6-4B16-9962-6B699238C570}" type="presParOf" srcId="{55E9AE60-5646-4719-B2E7-6FA1D4A590FA}" destId="{FDFFFE9E-2688-435C-8403-9274C0D9DA06}" srcOrd="0" destOrd="0" presId="urn:microsoft.com/office/officeart/2005/8/layout/vList2"/>
    <dgm:cxn modelId="{03487418-58A9-4015-ADB6-A15A97564FDF}" type="presParOf" srcId="{55E9AE60-5646-4719-B2E7-6FA1D4A590FA}" destId="{F7EAAAA6-C72C-4013-9CFA-CC750435DF13}" srcOrd="1" destOrd="0" presId="urn:microsoft.com/office/officeart/2005/8/layout/vList2"/>
    <dgm:cxn modelId="{1EB85CA9-E965-4704-9AA9-1BDE9C795A79}" type="presParOf" srcId="{55E9AE60-5646-4719-B2E7-6FA1D4A590FA}" destId="{A72118B5-883F-4538-A74F-08943A14AB45}" srcOrd="2" destOrd="0" presId="urn:microsoft.com/office/officeart/2005/8/layout/vList2"/>
    <dgm:cxn modelId="{4A2D7107-4EEC-4412-ACA1-166AC7A060F7}" type="presParOf" srcId="{55E9AE60-5646-4719-B2E7-6FA1D4A590FA}" destId="{B33681F0-1FFD-4ADA-A5D9-ACE45248C647}" srcOrd="3" destOrd="0" presId="urn:microsoft.com/office/officeart/2005/8/layout/vList2"/>
    <dgm:cxn modelId="{95F823B8-85AF-45E5-9989-59F60C30002C}" type="presParOf" srcId="{55E9AE60-5646-4719-B2E7-6FA1D4A590FA}" destId="{1E4A60C8-726A-4DB8-A924-EFDFA70DC3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4FDA4-9006-4845-990E-35BE7EEC71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EBABD05-E783-4FC4-AA75-C79A7D6BDB08}">
      <dgm:prSet/>
      <dgm:spPr/>
      <dgm:t>
        <a:bodyPr/>
        <a:lstStyle/>
        <a:p>
          <a:r>
            <a:rPr lang="en-US" dirty="0">
              <a:latin typeface="The Hand Bold"/>
            </a:rPr>
            <a:t>Andrew Seibert</a:t>
          </a:r>
        </a:p>
      </dgm:t>
    </dgm:pt>
    <dgm:pt modelId="{E06E36F2-DB01-423F-8918-68A367988DCA}" type="parTrans" cxnId="{D8A08899-42C5-449B-AF2A-70BB48A619A6}">
      <dgm:prSet/>
      <dgm:spPr/>
      <dgm:t>
        <a:bodyPr/>
        <a:lstStyle/>
        <a:p>
          <a:endParaRPr lang="en-US"/>
        </a:p>
      </dgm:t>
    </dgm:pt>
    <dgm:pt modelId="{234B1B4E-BB5D-4237-A5E8-8413A499219A}" type="sibTrans" cxnId="{D8A08899-42C5-449B-AF2A-70BB48A619A6}">
      <dgm:prSet/>
      <dgm:spPr/>
      <dgm:t>
        <a:bodyPr/>
        <a:lstStyle/>
        <a:p>
          <a:endParaRPr lang="en-US"/>
        </a:p>
      </dgm:t>
    </dgm:pt>
    <dgm:pt modelId="{5C9EA9B0-7591-4C7C-84AB-418430D31648}">
      <dgm:prSet/>
      <dgm:spPr/>
      <dgm:t>
        <a:bodyPr/>
        <a:lstStyle/>
        <a:p>
          <a:r>
            <a:rPr lang="en-US" dirty="0">
              <a:latin typeface="The Hand Bold"/>
            </a:rPr>
            <a:t>he/him pronouns</a:t>
          </a:r>
        </a:p>
      </dgm:t>
    </dgm:pt>
    <dgm:pt modelId="{899EE7DE-2ACA-483D-9CB8-5020FF4AB3D1}" type="parTrans" cxnId="{F22EC082-0150-40F5-BF23-DD9FF5BB2DEE}">
      <dgm:prSet/>
      <dgm:spPr/>
      <dgm:t>
        <a:bodyPr/>
        <a:lstStyle/>
        <a:p>
          <a:endParaRPr lang="en-US"/>
        </a:p>
      </dgm:t>
    </dgm:pt>
    <dgm:pt modelId="{A7E00E45-86D4-4919-B5D0-81B74A2ADD42}" type="sibTrans" cxnId="{F22EC082-0150-40F5-BF23-DD9FF5BB2DEE}">
      <dgm:prSet/>
      <dgm:spPr/>
      <dgm:t>
        <a:bodyPr/>
        <a:lstStyle/>
        <a:p>
          <a:endParaRPr lang="en-US"/>
        </a:p>
      </dgm:t>
    </dgm:pt>
    <dgm:pt modelId="{74872355-37C8-473B-B76E-D16D3EBF5CB6}">
      <dgm:prSet/>
      <dgm:spPr/>
      <dgm:t>
        <a:bodyPr/>
        <a:lstStyle/>
        <a:p>
          <a:pPr rtl="0"/>
          <a:r>
            <a:rPr lang="en-US" dirty="0">
              <a:latin typeface="The Hand Bold"/>
            </a:rPr>
            <a:t>Loves to bowl and play video games</a:t>
          </a:r>
        </a:p>
      </dgm:t>
    </dgm:pt>
    <dgm:pt modelId="{724CCA68-7852-4092-B840-1DEB2E7EFBDA}" type="parTrans" cxnId="{D5BE7DB8-F266-4138-8B29-DE4DEAB774CE}">
      <dgm:prSet/>
      <dgm:spPr/>
      <dgm:t>
        <a:bodyPr/>
        <a:lstStyle/>
        <a:p>
          <a:endParaRPr lang="en-US"/>
        </a:p>
      </dgm:t>
    </dgm:pt>
    <dgm:pt modelId="{1AE7EBC2-9369-4725-955A-EAB395544BC3}" type="sibTrans" cxnId="{D5BE7DB8-F266-4138-8B29-DE4DEAB774CE}">
      <dgm:prSet/>
      <dgm:spPr/>
      <dgm:t>
        <a:bodyPr/>
        <a:lstStyle/>
        <a:p>
          <a:endParaRPr lang="en-US"/>
        </a:p>
      </dgm:t>
    </dgm:pt>
    <dgm:pt modelId="{5C86E65D-7495-4E78-95A5-7C8705C0AAFD}" type="pres">
      <dgm:prSet presAssocID="{18A4FDA4-9006-4845-990E-35BE7EEC7112}" presName="linear" presStyleCnt="0">
        <dgm:presLayoutVars>
          <dgm:animLvl val="lvl"/>
          <dgm:resizeHandles val="exact"/>
        </dgm:presLayoutVars>
      </dgm:prSet>
      <dgm:spPr/>
    </dgm:pt>
    <dgm:pt modelId="{B412F04A-7DD6-4FCF-9234-B312F18729B7}" type="pres">
      <dgm:prSet presAssocID="{1EBABD05-E783-4FC4-AA75-C79A7D6BDB08}" presName="parentText" presStyleLbl="node1" presStyleIdx="0" presStyleCnt="3">
        <dgm:presLayoutVars>
          <dgm:chMax val="0"/>
          <dgm:bulletEnabled val="1"/>
        </dgm:presLayoutVars>
      </dgm:prSet>
      <dgm:spPr/>
    </dgm:pt>
    <dgm:pt modelId="{CF3F0B11-B5D0-4274-9756-150B8FED195C}" type="pres">
      <dgm:prSet presAssocID="{234B1B4E-BB5D-4237-A5E8-8413A499219A}" presName="spacer" presStyleCnt="0"/>
      <dgm:spPr/>
    </dgm:pt>
    <dgm:pt modelId="{E0D9565E-E53E-4142-B556-406F805573FE}" type="pres">
      <dgm:prSet presAssocID="{5C9EA9B0-7591-4C7C-84AB-418430D31648}" presName="parentText" presStyleLbl="node1" presStyleIdx="1" presStyleCnt="3">
        <dgm:presLayoutVars>
          <dgm:chMax val="0"/>
          <dgm:bulletEnabled val="1"/>
        </dgm:presLayoutVars>
      </dgm:prSet>
      <dgm:spPr/>
    </dgm:pt>
    <dgm:pt modelId="{67F483E5-9C70-4BF1-AC40-7464B49BCE58}" type="pres">
      <dgm:prSet presAssocID="{A7E00E45-86D4-4919-B5D0-81B74A2ADD42}" presName="spacer" presStyleCnt="0"/>
      <dgm:spPr/>
    </dgm:pt>
    <dgm:pt modelId="{3623555E-89A3-425F-96D6-F857C82B1932}" type="pres">
      <dgm:prSet presAssocID="{74872355-37C8-473B-B76E-D16D3EBF5CB6}" presName="parentText" presStyleLbl="node1" presStyleIdx="2" presStyleCnt="3">
        <dgm:presLayoutVars>
          <dgm:chMax val="0"/>
          <dgm:bulletEnabled val="1"/>
        </dgm:presLayoutVars>
      </dgm:prSet>
      <dgm:spPr/>
    </dgm:pt>
  </dgm:ptLst>
  <dgm:cxnLst>
    <dgm:cxn modelId="{F25C4B12-BEF1-4F0E-B485-DA8DFA8CE46B}" type="presOf" srcId="{5C9EA9B0-7591-4C7C-84AB-418430D31648}" destId="{E0D9565E-E53E-4142-B556-406F805573FE}" srcOrd="0" destOrd="0" presId="urn:microsoft.com/office/officeart/2005/8/layout/vList2"/>
    <dgm:cxn modelId="{D3D01D1E-84A5-45A4-A6BE-42BE8BAE844A}" type="presOf" srcId="{1EBABD05-E783-4FC4-AA75-C79A7D6BDB08}" destId="{B412F04A-7DD6-4FCF-9234-B312F18729B7}" srcOrd="0" destOrd="0" presId="urn:microsoft.com/office/officeart/2005/8/layout/vList2"/>
    <dgm:cxn modelId="{F22EC082-0150-40F5-BF23-DD9FF5BB2DEE}" srcId="{18A4FDA4-9006-4845-990E-35BE7EEC7112}" destId="{5C9EA9B0-7591-4C7C-84AB-418430D31648}" srcOrd="1" destOrd="0" parTransId="{899EE7DE-2ACA-483D-9CB8-5020FF4AB3D1}" sibTransId="{A7E00E45-86D4-4919-B5D0-81B74A2ADD42}"/>
    <dgm:cxn modelId="{D8A08899-42C5-449B-AF2A-70BB48A619A6}" srcId="{18A4FDA4-9006-4845-990E-35BE7EEC7112}" destId="{1EBABD05-E783-4FC4-AA75-C79A7D6BDB08}" srcOrd="0" destOrd="0" parTransId="{E06E36F2-DB01-423F-8918-68A367988DCA}" sibTransId="{234B1B4E-BB5D-4237-A5E8-8413A499219A}"/>
    <dgm:cxn modelId="{D5BE7DB8-F266-4138-8B29-DE4DEAB774CE}" srcId="{18A4FDA4-9006-4845-990E-35BE7EEC7112}" destId="{74872355-37C8-473B-B76E-D16D3EBF5CB6}" srcOrd="2" destOrd="0" parTransId="{724CCA68-7852-4092-B840-1DEB2E7EFBDA}" sibTransId="{1AE7EBC2-9369-4725-955A-EAB395544BC3}"/>
    <dgm:cxn modelId="{882EE5C6-D5B8-4E08-B077-55A8C3E6C191}" type="presOf" srcId="{18A4FDA4-9006-4845-990E-35BE7EEC7112}" destId="{5C86E65D-7495-4E78-95A5-7C8705C0AAFD}" srcOrd="0" destOrd="0" presId="urn:microsoft.com/office/officeart/2005/8/layout/vList2"/>
    <dgm:cxn modelId="{D7C229F1-BE2F-4A77-871D-7785DA0F2916}" type="presOf" srcId="{74872355-37C8-473B-B76E-D16D3EBF5CB6}" destId="{3623555E-89A3-425F-96D6-F857C82B1932}" srcOrd="0" destOrd="0" presId="urn:microsoft.com/office/officeart/2005/8/layout/vList2"/>
    <dgm:cxn modelId="{288BD7FF-E8FE-4CD9-A353-EFCF1361DBAB}" type="presParOf" srcId="{5C86E65D-7495-4E78-95A5-7C8705C0AAFD}" destId="{B412F04A-7DD6-4FCF-9234-B312F18729B7}" srcOrd="0" destOrd="0" presId="urn:microsoft.com/office/officeart/2005/8/layout/vList2"/>
    <dgm:cxn modelId="{1E47EF28-B6BC-42E9-B1EF-1CEF54FC8216}" type="presParOf" srcId="{5C86E65D-7495-4E78-95A5-7C8705C0AAFD}" destId="{CF3F0B11-B5D0-4274-9756-150B8FED195C}" srcOrd="1" destOrd="0" presId="urn:microsoft.com/office/officeart/2005/8/layout/vList2"/>
    <dgm:cxn modelId="{5996547F-0197-4F0D-B49F-A05E1D922F23}" type="presParOf" srcId="{5C86E65D-7495-4E78-95A5-7C8705C0AAFD}" destId="{E0D9565E-E53E-4142-B556-406F805573FE}" srcOrd="2" destOrd="0" presId="urn:microsoft.com/office/officeart/2005/8/layout/vList2"/>
    <dgm:cxn modelId="{7BC0C0D9-AD46-41F0-9FE0-3D4E96A7D892}" type="presParOf" srcId="{5C86E65D-7495-4E78-95A5-7C8705C0AAFD}" destId="{67F483E5-9C70-4BF1-AC40-7464B49BCE58}" srcOrd="3" destOrd="0" presId="urn:microsoft.com/office/officeart/2005/8/layout/vList2"/>
    <dgm:cxn modelId="{DC4D83C8-27F0-423D-9116-75363490F2CF}" type="presParOf" srcId="{5C86E65D-7495-4E78-95A5-7C8705C0AAFD}" destId="{3623555E-89A3-425F-96D6-F857C82B193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02A75C-EC36-451F-AF3B-DB52D01CFC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7F1C565-EF31-4EC5-99CF-67A76620EF9C}">
      <dgm:prSet/>
      <dgm:spPr/>
      <dgm:t>
        <a:bodyPr/>
        <a:lstStyle/>
        <a:p>
          <a:r>
            <a:rPr lang="en-US" dirty="0"/>
            <a:t>Andrew Harris (goes by Andy)</a:t>
          </a:r>
        </a:p>
      </dgm:t>
    </dgm:pt>
    <dgm:pt modelId="{A400B569-7298-430F-8873-37164156D25A}" type="parTrans" cxnId="{FC728067-3C64-4A2E-BBD5-F2F8A2A413D2}">
      <dgm:prSet/>
      <dgm:spPr/>
      <dgm:t>
        <a:bodyPr/>
        <a:lstStyle/>
        <a:p>
          <a:endParaRPr lang="en-US"/>
        </a:p>
      </dgm:t>
    </dgm:pt>
    <dgm:pt modelId="{A7609EC9-C47F-4434-85F0-4A8FAD1FC63D}" type="sibTrans" cxnId="{FC728067-3C64-4A2E-BBD5-F2F8A2A413D2}">
      <dgm:prSet/>
      <dgm:spPr/>
      <dgm:t>
        <a:bodyPr/>
        <a:lstStyle/>
        <a:p>
          <a:endParaRPr lang="en-US"/>
        </a:p>
      </dgm:t>
    </dgm:pt>
    <dgm:pt modelId="{243C0AF2-23CC-4B32-B3FE-1AF3A1B55225}">
      <dgm:prSet/>
      <dgm:spPr/>
      <dgm:t>
        <a:bodyPr/>
        <a:lstStyle/>
        <a:p>
          <a:r>
            <a:rPr lang="en-US" dirty="0"/>
            <a:t>He/him pronouns</a:t>
          </a:r>
        </a:p>
      </dgm:t>
    </dgm:pt>
    <dgm:pt modelId="{99BB6EF5-AAC4-4222-B5D4-A72229084299}" type="parTrans" cxnId="{C217B3E9-82F0-47E8-9B6F-E53B2C8213CB}">
      <dgm:prSet/>
      <dgm:spPr/>
      <dgm:t>
        <a:bodyPr/>
        <a:lstStyle/>
        <a:p>
          <a:endParaRPr lang="en-US"/>
        </a:p>
      </dgm:t>
    </dgm:pt>
    <dgm:pt modelId="{6003F210-BD72-48F1-81C7-36BF222E26D8}" type="sibTrans" cxnId="{C217B3E9-82F0-47E8-9B6F-E53B2C8213CB}">
      <dgm:prSet/>
      <dgm:spPr/>
      <dgm:t>
        <a:bodyPr/>
        <a:lstStyle/>
        <a:p>
          <a:endParaRPr lang="en-US"/>
        </a:p>
      </dgm:t>
    </dgm:pt>
    <dgm:pt modelId="{C07D6655-9C3C-49AE-AE32-8F459B9F2571}">
      <dgm:prSet/>
      <dgm:spPr/>
      <dgm:t>
        <a:bodyPr/>
        <a:lstStyle/>
        <a:p>
          <a:pPr rtl="0"/>
          <a:r>
            <a:rPr lang="en-US" dirty="0"/>
            <a:t>Loves to </a:t>
          </a:r>
          <a:r>
            <a:rPr lang="en-US" dirty="0">
              <a:latin typeface="The Serif Hand Black"/>
            </a:rPr>
            <a:t>hike and cook</a:t>
          </a:r>
          <a:endParaRPr lang="en-US" dirty="0"/>
        </a:p>
      </dgm:t>
    </dgm:pt>
    <dgm:pt modelId="{B74D2812-63B9-4620-9A50-A0CF69B30A6D}" type="parTrans" cxnId="{DDCE5BD2-0BBF-43A1-A10C-A685A8D36A4C}">
      <dgm:prSet/>
      <dgm:spPr/>
      <dgm:t>
        <a:bodyPr/>
        <a:lstStyle/>
        <a:p>
          <a:endParaRPr lang="en-US"/>
        </a:p>
      </dgm:t>
    </dgm:pt>
    <dgm:pt modelId="{E4084325-50B8-481A-A072-E40C7CED4448}" type="sibTrans" cxnId="{DDCE5BD2-0BBF-43A1-A10C-A685A8D36A4C}">
      <dgm:prSet/>
      <dgm:spPr/>
      <dgm:t>
        <a:bodyPr/>
        <a:lstStyle/>
        <a:p>
          <a:endParaRPr lang="en-US"/>
        </a:p>
      </dgm:t>
    </dgm:pt>
    <dgm:pt modelId="{ED4457EB-A90D-4F65-832E-AC3D7EDE584E}" type="pres">
      <dgm:prSet presAssocID="{0602A75C-EC36-451F-AF3B-DB52D01CFC3A}" presName="linear" presStyleCnt="0">
        <dgm:presLayoutVars>
          <dgm:animLvl val="lvl"/>
          <dgm:resizeHandles val="exact"/>
        </dgm:presLayoutVars>
      </dgm:prSet>
      <dgm:spPr/>
    </dgm:pt>
    <dgm:pt modelId="{9C7ABCD6-FC4A-4C7F-B8A2-70D15A3A1281}" type="pres">
      <dgm:prSet presAssocID="{27F1C565-EF31-4EC5-99CF-67A76620EF9C}" presName="parentText" presStyleLbl="node1" presStyleIdx="0" presStyleCnt="3">
        <dgm:presLayoutVars>
          <dgm:chMax val="0"/>
          <dgm:bulletEnabled val="1"/>
        </dgm:presLayoutVars>
      </dgm:prSet>
      <dgm:spPr/>
    </dgm:pt>
    <dgm:pt modelId="{D99EA8AA-73A6-4434-A607-175508B61C4A}" type="pres">
      <dgm:prSet presAssocID="{A7609EC9-C47F-4434-85F0-4A8FAD1FC63D}" presName="spacer" presStyleCnt="0"/>
      <dgm:spPr/>
    </dgm:pt>
    <dgm:pt modelId="{10B1A429-6697-43B5-8F7B-4DE912D0D4B2}" type="pres">
      <dgm:prSet presAssocID="{243C0AF2-23CC-4B32-B3FE-1AF3A1B55225}" presName="parentText" presStyleLbl="node1" presStyleIdx="1" presStyleCnt="3">
        <dgm:presLayoutVars>
          <dgm:chMax val="0"/>
          <dgm:bulletEnabled val="1"/>
        </dgm:presLayoutVars>
      </dgm:prSet>
      <dgm:spPr/>
    </dgm:pt>
    <dgm:pt modelId="{63DC2B77-3C68-4ED5-AF88-82968E1EBAA0}" type="pres">
      <dgm:prSet presAssocID="{6003F210-BD72-48F1-81C7-36BF222E26D8}" presName="spacer" presStyleCnt="0"/>
      <dgm:spPr/>
    </dgm:pt>
    <dgm:pt modelId="{E98967E3-78FE-40AA-9643-C51C2CF19D4B}" type="pres">
      <dgm:prSet presAssocID="{C07D6655-9C3C-49AE-AE32-8F459B9F2571}" presName="parentText" presStyleLbl="node1" presStyleIdx="2" presStyleCnt="3">
        <dgm:presLayoutVars>
          <dgm:chMax val="0"/>
          <dgm:bulletEnabled val="1"/>
        </dgm:presLayoutVars>
      </dgm:prSet>
      <dgm:spPr/>
    </dgm:pt>
  </dgm:ptLst>
  <dgm:cxnLst>
    <dgm:cxn modelId="{FC728067-3C64-4A2E-BBD5-F2F8A2A413D2}" srcId="{0602A75C-EC36-451F-AF3B-DB52D01CFC3A}" destId="{27F1C565-EF31-4EC5-99CF-67A76620EF9C}" srcOrd="0" destOrd="0" parTransId="{A400B569-7298-430F-8873-37164156D25A}" sibTransId="{A7609EC9-C47F-4434-85F0-4A8FAD1FC63D}"/>
    <dgm:cxn modelId="{52943FA8-629A-4512-8B08-7C54D7E7DF89}" type="presOf" srcId="{C07D6655-9C3C-49AE-AE32-8F459B9F2571}" destId="{E98967E3-78FE-40AA-9643-C51C2CF19D4B}" srcOrd="0" destOrd="0" presId="urn:microsoft.com/office/officeart/2005/8/layout/vList2"/>
    <dgm:cxn modelId="{80471FAC-75EA-45F2-9BB8-33627F975047}" type="presOf" srcId="{27F1C565-EF31-4EC5-99CF-67A76620EF9C}" destId="{9C7ABCD6-FC4A-4C7F-B8A2-70D15A3A1281}" srcOrd="0" destOrd="0" presId="urn:microsoft.com/office/officeart/2005/8/layout/vList2"/>
    <dgm:cxn modelId="{E1169ABB-B036-4B92-911B-815CBE431816}" type="presOf" srcId="{243C0AF2-23CC-4B32-B3FE-1AF3A1B55225}" destId="{10B1A429-6697-43B5-8F7B-4DE912D0D4B2}" srcOrd="0" destOrd="0" presId="urn:microsoft.com/office/officeart/2005/8/layout/vList2"/>
    <dgm:cxn modelId="{DDCE5BD2-0BBF-43A1-A10C-A685A8D36A4C}" srcId="{0602A75C-EC36-451F-AF3B-DB52D01CFC3A}" destId="{C07D6655-9C3C-49AE-AE32-8F459B9F2571}" srcOrd="2" destOrd="0" parTransId="{B74D2812-63B9-4620-9A50-A0CF69B30A6D}" sibTransId="{E4084325-50B8-481A-A072-E40C7CED4448}"/>
    <dgm:cxn modelId="{C217B3E9-82F0-47E8-9B6F-E53B2C8213CB}" srcId="{0602A75C-EC36-451F-AF3B-DB52D01CFC3A}" destId="{243C0AF2-23CC-4B32-B3FE-1AF3A1B55225}" srcOrd="1" destOrd="0" parTransId="{99BB6EF5-AAC4-4222-B5D4-A72229084299}" sibTransId="{6003F210-BD72-48F1-81C7-36BF222E26D8}"/>
    <dgm:cxn modelId="{5F3309FC-A103-446C-9479-A05DCFA3EF1E}" type="presOf" srcId="{0602A75C-EC36-451F-AF3B-DB52D01CFC3A}" destId="{ED4457EB-A90D-4F65-832E-AC3D7EDE584E}" srcOrd="0" destOrd="0" presId="urn:microsoft.com/office/officeart/2005/8/layout/vList2"/>
    <dgm:cxn modelId="{390184B2-4042-4590-ADC2-F9AEEBF28EA9}" type="presParOf" srcId="{ED4457EB-A90D-4F65-832E-AC3D7EDE584E}" destId="{9C7ABCD6-FC4A-4C7F-B8A2-70D15A3A1281}" srcOrd="0" destOrd="0" presId="urn:microsoft.com/office/officeart/2005/8/layout/vList2"/>
    <dgm:cxn modelId="{D09C917C-B95A-48C6-A473-279754497667}" type="presParOf" srcId="{ED4457EB-A90D-4F65-832E-AC3D7EDE584E}" destId="{D99EA8AA-73A6-4434-A607-175508B61C4A}" srcOrd="1" destOrd="0" presId="urn:microsoft.com/office/officeart/2005/8/layout/vList2"/>
    <dgm:cxn modelId="{42222C78-CC0B-4FBB-A88F-4198801C7838}" type="presParOf" srcId="{ED4457EB-A90D-4F65-832E-AC3D7EDE584E}" destId="{10B1A429-6697-43B5-8F7B-4DE912D0D4B2}" srcOrd="2" destOrd="0" presId="urn:microsoft.com/office/officeart/2005/8/layout/vList2"/>
    <dgm:cxn modelId="{9581C191-C3D9-452A-B83B-092624071B94}" type="presParOf" srcId="{ED4457EB-A90D-4F65-832E-AC3D7EDE584E}" destId="{63DC2B77-3C68-4ED5-AF88-82968E1EBAA0}" srcOrd="3" destOrd="0" presId="urn:microsoft.com/office/officeart/2005/8/layout/vList2"/>
    <dgm:cxn modelId="{6E0B26C8-9FF0-4149-8B0B-9D7FFDD93438}" type="presParOf" srcId="{ED4457EB-A90D-4F65-832E-AC3D7EDE584E}" destId="{E98967E3-78FE-40AA-9643-C51C2CF19D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5A5F22-BE3F-4EBD-B1C4-8E9FEC7C9FA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7E550FD-CC03-4EBA-8F92-DDEC3982C4FA}">
      <dgm:prSet/>
      <dgm:spPr/>
      <dgm:t>
        <a:bodyPr/>
        <a:lstStyle/>
        <a:p>
          <a:r>
            <a:rPr lang="en-US"/>
            <a:t>Name &amp; How to pronounce</a:t>
          </a:r>
        </a:p>
      </dgm:t>
    </dgm:pt>
    <dgm:pt modelId="{B1214B63-A9D1-4E54-B331-D5E8B95A5EC8}" type="parTrans" cxnId="{DAA8BB93-A6A2-4C44-AF9E-0439C643EDA5}">
      <dgm:prSet/>
      <dgm:spPr/>
      <dgm:t>
        <a:bodyPr/>
        <a:lstStyle/>
        <a:p>
          <a:endParaRPr lang="en-US"/>
        </a:p>
      </dgm:t>
    </dgm:pt>
    <dgm:pt modelId="{958FB993-B5A9-4BAE-A399-A2692591B82E}" type="sibTrans" cxnId="{DAA8BB93-A6A2-4C44-AF9E-0439C643EDA5}">
      <dgm:prSet/>
      <dgm:spPr/>
      <dgm:t>
        <a:bodyPr/>
        <a:lstStyle/>
        <a:p>
          <a:endParaRPr lang="en-US"/>
        </a:p>
      </dgm:t>
    </dgm:pt>
    <dgm:pt modelId="{DFA1349B-B54D-4376-A9B2-354FC9DB484A}">
      <dgm:prSet/>
      <dgm:spPr/>
      <dgm:t>
        <a:bodyPr/>
        <a:lstStyle/>
        <a:p>
          <a:r>
            <a:rPr lang="en-US"/>
            <a:t>Pronouns</a:t>
          </a:r>
        </a:p>
      </dgm:t>
    </dgm:pt>
    <dgm:pt modelId="{64E7F8B9-E45A-40C4-9FB9-940CD3D0EF4F}" type="parTrans" cxnId="{4A6FAAC7-A4FE-4BD6-8A30-0B6216B82F5D}">
      <dgm:prSet/>
      <dgm:spPr/>
      <dgm:t>
        <a:bodyPr/>
        <a:lstStyle/>
        <a:p>
          <a:endParaRPr lang="en-US"/>
        </a:p>
      </dgm:t>
    </dgm:pt>
    <dgm:pt modelId="{E640BCB9-A499-4866-A38E-D83106D7AE5A}" type="sibTrans" cxnId="{4A6FAAC7-A4FE-4BD6-8A30-0B6216B82F5D}">
      <dgm:prSet/>
      <dgm:spPr/>
      <dgm:t>
        <a:bodyPr/>
        <a:lstStyle/>
        <a:p>
          <a:endParaRPr lang="en-US"/>
        </a:p>
      </dgm:t>
    </dgm:pt>
    <dgm:pt modelId="{468C0F3C-99CC-4180-9D73-7B88D9186AE3}">
      <dgm:prSet/>
      <dgm:spPr/>
      <dgm:t>
        <a:bodyPr/>
        <a:lstStyle/>
        <a:p>
          <a:r>
            <a:rPr lang="en-US"/>
            <a:t>Loves to ??</a:t>
          </a:r>
        </a:p>
      </dgm:t>
    </dgm:pt>
    <dgm:pt modelId="{9C4D6A62-A077-484D-AC5C-6A18457DF721}" type="parTrans" cxnId="{FE19A98B-3782-46C9-AE27-12A771DABC09}">
      <dgm:prSet/>
      <dgm:spPr/>
      <dgm:t>
        <a:bodyPr/>
        <a:lstStyle/>
        <a:p>
          <a:endParaRPr lang="en-US"/>
        </a:p>
      </dgm:t>
    </dgm:pt>
    <dgm:pt modelId="{2A881F39-9A20-46F7-8C4D-BD25EEAC43E1}" type="sibTrans" cxnId="{FE19A98B-3782-46C9-AE27-12A771DABC09}">
      <dgm:prSet/>
      <dgm:spPr/>
      <dgm:t>
        <a:bodyPr/>
        <a:lstStyle/>
        <a:p>
          <a:endParaRPr lang="en-US"/>
        </a:p>
      </dgm:t>
    </dgm:pt>
    <dgm:pt modelId="{F5A36F3A-87F5-4BD0-AE79-9B7B342A19D0}" type="pres">
      <dgm:prSet presAssocID="{A95A5F22-BE3F-4EBD-B1C4-8E9FEC7C9FAB}" presName="linear" presStyleCnt="0">
        <dgm:presLayoutVars>
          <dgm:dir/>
          <dgm:animLvl val="lvl"/>
          <dgm:resizeHandles val="exact"/>
        </dgm:presLayoutVars>
      </dgm:prSet>
      <dgm:spPr/>
    </dgm:pt>
    <dgm:pt modelId="{AEC2E83C-3679-4C17-A261-AF3491E90B62}" type="pres">
      <dgm:prSet presAssocID="{C7E550FD-CC03-4EBA-8F92-DDEC3982C4FA}" presName="parentLin" presStyleCnt="0"/>
      <dgm:spPr/>
    </dgm:pt>
    <dgm:pt modelId="{90C9F93E-F2D0-47D8-A28A-01B0C4D2B605}" type="pres">
      <dgm:prSet presAssocID="{C7E550FD-CC03-4EBA-8F92-DDEC3982C4FA}" presName="parentLeftMargin" presStyleLbl="node1" presStyleIdx="0" presStyleCnt="3"/>
      <dgm:spPr/>
    </dgm:pt>
    <dgm:pt modelId="{8BEA3FFA-A67E-436F-9CD7-E0C3DE222D79}" type="pres">
      <dgm:prSet presAssocID="{C7E550FD-CC03-4EBA-8F92-DDEC3982C4FA}" presName="parentText" presStyleLbl="node1" presStyleIdx="0" presStyleCnt="3">
        <dgm:presLayoutVars>
          <dgm:chMax val="0"/>
          <dgm:bulletEnabled val="1"/>
        </dgm:presLayoutVars>
      </dgm:prSet>
      <dgm:spPr/>
    </dgm:pt>
    <dgm:pt modelId="{B27683D2-CE54-4490-8F8C-9B083D8234B0}" type="pres">
      <dgm:prSet presAssocID="{C7E550FD-CC03-4EBA-8F92-DDEC3982C4FA}" presName="negativeSpace" presStyleCnt="0"/>
      <dgm:spPr/>
    </dgm:pt>
    <dgm:pt modelId="{EDC20F20-3FA7-4580-8EF6-654FACEE8ACC}" type="pres">
      <dgm:prSet presAssocID="{C7E550FD-CC03-4EBA-8F92-DDEC3982C4FA}" presName="childText" presStyleLbl="conFgAcc1" presStyleIdx="0" presStyleCnt="3">
        <dgm:presLayoutVars>
          <dgm:bulletEnabled val="1"/>
        </dgm:presLayoutVars>
      </dgm:prSet>
      <dgm:spPr/>
    </dgm:pt>
    <dgm:pt modelId="{E2839500-7A2A-4315-A3DA-73321C9F32F4}" type="pres">
      <dgm:prSet presAssocID="{958FB993-B5A9-4BAE-A399-A2692591B82E}" presName="spaceBetweenRectangles" presStyleCnt="0"/>
      <dgm:spPr/>
    </dgm:pt>
    <dgm:pt modelId="{D2E4D244-3B3A-4E78-9B92-9BA3926F760D}" type="pres">
      <dgm:prSet presAssocID="{DFA1349B-B54D-4376-A9B2-354FC9DB484A}" presName="parentLin" presStyleCnt="0"/>
      <dgm:spPr/>
    </dgm:pt>
    <dgm:pt modelId="{8FF4E7CD-BA9B-4710-A0D9-708312256076}" type="pres">
      <dgm:prSet presAssocID="{DFA1349B-B54D-4376-A9B2-354FC9DB484A}" presName="parentLeftMargin" presStyleLbl="node1" presStyleIdx="0" presStyleCnt="3"/>
      <dgm:spPr/>
    </dgm:pt>
    <dgm:pt modelId="{5173A2C9-CADE-426D-B5ED-76C54A42B3E0}" type="pres">
      <dgm:prSet presAssocID="{DFA1349B-B54D-4376-A9B2-354FC9DB484A}" presName="parentText" presStyleLbl="node1" presStyleIdx="1" presStyleCnt="3">
        <dgm:presLayoutVars>
          <dgm:chMax val="0"/>
          <dgm:bulletEnabled val="1"/>
        </dgm:presLayoutVars>
      </dgm:prSet>
      <dgm:spPr/>
    </dgm:pt>
    <dgm:pt modelId="{4026B1A4-3B94-41EE-A679-3C65271A78EA}" type="pres">
      <dgm:prSet presAssocID="{DFA1349B-B54D-4376-A9B2-354FC9DB484A}" presName="negativeSpace" presStyleCnt="0"/>
      <dgm:spPr/>
    </dgm:pt>
    <dgm:pt modelId="{A0E80856-3B9C-45E1-8C00-FF64796DE3D7}" type="pres">
      <dgm:prSet presAssocID="{DFA1349B-B54D-4376-A9B2-354FC9DB484A}" presName="childText" presStyleLbl="conFgAcc1" presStyleIdx="1" presStyleCnt="3">
        <dgm:presLayoutVars>
          <dgm:bulletEnabled val="1"/>
        </dgm:presLayoutVars>
      </dgm:prSet>
      <dgm:spPr/>
    </dgm:pt>
    <dgm:pt modelId="{136825A1-6009-4EE0-B3FE-DBC1B3DA681F}" type="pres">
      <dgm:prSet presAssocID="{E640BCB9-A499-4866-A38E-D83106D7AE5A}" presName="spaceBetweenRectangles" presStyleCnt="0"/>
      <dgm:spPr/>
    </dgm:pt>
    <dgm:pt modelId="{D39D5C6F-28CD-4DF8-85C4-F9D47AFD8893}" type="pres">
      <dgm:prSet presAssocID="{468C0F3C-99CC-4180-9D73-7B88D9186AE3}" presName="parentLin" presStyleCnt="0"/>
      <dgm:spPr/>
    </dgm:pt>
    <dgm:pt modelId="{5B8CDDF7-4F46-4078-90BA-7597BB1F0770}" type="pres">
      <dgm:prSet presAssocID="{468C0F3C-99CC-4180-9D73-7B88D9186AE3}" presName="parentLeftMargin" presStyleLbl="node1" presStyleIdx="1" presStyleCnt="3"/>
      <dgm:spPr/>
    </dgm:pt>
    <dgm:pt modelId="{B8060E7E-9227-488E-A6C6-D4F9D5175B55}" type="pres">
      <dgm:prSet presAssocID="{468C0F3C-99CC-4180-9D73-7B88D9186AE3}" presName="parentText" presStyleLbl="node1" presStyleIdx="2" presStyleCnt="3">
        <dgm:presLayoutVars>
          <dgm:chMax val="0"/>
          <dgm:bulletEnabled val="1"/>
        </dgm:presLayoutVars>
      </dgm:prSet>
      <dgm:spPr/>
    </dgm:pt>
    <dgm:pt modelId="{5AFADC6A-35AA-44A8-A0C5-BE837B6B876A}" type="pres">
      <dgm:prSet presAssocID="{468C0F3C-99CC-4180-9D73-7B88D9186AE3}" presName="negativeSpace" presStyleCnt="0"/>
      <dgm:spPr/>
    </dgm:pt>
    <dgm:pt modelId="{5FA446C7-5C38-4BDA-8B43-C4D566E80940}" type="pres">
      <dgm:prSet presAssocID="{468C0F3C-99CC-4180-9D73-7B88D9186AE3}" presName="childText" presStyleLbl="conFgAcc1" presStyleIdx="2" presStyleCnt="3">
        <dgm:presLayoutVars>
          <dgm:bulletEnabled val="1"/>
        </dgm:presLayoutVars>
      </dgm:prSet>
      <dgm:spPr/>
    </dgm:pt>
  </dgm:ptLst>
  <dgm:cxnLst>
    <dgm:cxn modelId="{E65EA800-6C98-4C67-8F65-FAFACBFB5E2D}" type="presOf" srcId="{C7E550FD-CC03-4EBA-8F92-DDEC3982C4FA}" destId="{8BEA3FFA-A67E-436F-9CD7-E0C3DE222D79}" srcOrd="1" destOrd="0" presId="urn:microsoft.com/office/officeart/2005/8/layout/list1"/>
    <dgm:cxn modelId="{A0684E3C-B55A-43FE-AC25-34363F6A890E}" type="presOf" srcId="{468C0F3C-99CC-4180-9D73-7B88D9186AE3}" destId="{B8060E7E-9227-488E-A6C6-D4F9D5175B55}" srcOrd="1" destOrd="0" presId="urn:microsoft.com/office/officeart/2005/8/layout/list1"/>
    <dgm:cxn modelId="{FE19A98B-3782-46C9-AE27-12A771DABC09}" srcId="{A95A5F22-BE3F-4EBD-B1C4-8E9FEC7C9FAB}" destId="{468C0F3C-99CC-4180-9D73-7B88D9186AE3}" srcOrd="2" destOrd="0" parTransId="{9C4D6A62-A077-484D-AC5C-6A18457DF721}" sibTransId="{2A881F39-9A20-46F7-8C4D-BD25EEAC43E1}"/>
    <dgm:cxn modelId="{DAA8BB93-A6A2-4C44-AF9E-0439C643EDA5}" srcId="{A95A5F22-BE3F-4EBD-B1C4-8E9FEC7C9FAB}" destId="{C7E550FD-CC03-4EBA-8F92-DDEC3982C4FA}" srcOrd="0" destOrd="0" parTransId="{B1214B63-A9D1-4E54-B331-D5E8B95A5EC8}" sibTransId="{958FB993-B5A9-4BAE-A399-A2692591B82E}"/>
    <dgm:cxn modelId="{50397A9F-5E81-4A50-A90A-A6D5BA4A853D}" type="presOf" srcId="{DFA1349B-B54D-4376-A9B2-354FC9DB484A}" destId="{8FF4E7CD-BA9B-4710-A0D9-708312256076}" srcOrd="0" destOrd="0" presId="urn:microsoft.com/office/officeart/2005/8/layout/list1"/>
    <dgm:cxn modelId="{D2C4D6A0-88D2-46A5-9A1C-41E1730D6944}" type="presOf" srcId="{468C0F3C-99CC-4180-9D73-7B88D9186AE3}" destId="{5B8CDDF7-4F46-4078-90BA-7597BB1F0770}" srcOrd="0" destOrd="0" presId="urn:microsoft.com/office/officeart/2005/8/layout/list1"/>
    <dgm:cxn modelId="{B289B2A2-97EF-4A77-990B-B48CF0BCEBBC}" type="presOf" srcId="{A95A5F22-BE3F-4EBD-B1C4-8E9FEC7C9FAB}" destId="{F5A36F3A-87F5-4BD0-AE79-9B7B342A19D0}" srcOrd="0" destOrd="0" presId="urn:microsoft.com/office/officeart/2005/8/layout/list1"/>
    <dgm:cxn modelId="{4A6FAAC7-A4FE-4BD6-8A30-0B6216B82F5D}" srcId="{A95A5F22-BE3F-4EBD-B1C4-8E9FEC7C9FAB}" destId="{DFA1349B-B54D-4376-A9B2-354FC9DB484A}" srcOrd="1" destOrd="0" parTransId="{64E7F8B9-E45A-40C4-9FB9-940CD3D0EF4F}" sibTransId="{E640BCB9-A499-4866-A38E-D83106D7AE5A}"/>
    <dgm:cxn modelId="{DC1C64D7-0C46-4EC4-82FB-4397A7D4E439}" type="presOf" srcId="{C7E550FD-CC03-4EBA-8F92-DDEC3982C4FA}" destId="{90C9F93E-F2D0-47D8-A28A-01B0C4D2B605}" srcOrd="0" destOrd="0" presId="urn:microsoft.com/office/officeart/2005/8/layout/list1"/>
    <dgm:cxn modelId="{05DF26FA-F051-424D-BBDA-3C6AA1BCD08E}" type="presOf" srcId="{DFA1349B-B54D-4376-A9B2-354FC9DB484A}" destId="{5173A2C9-CADE-426D-B5ED-76C54A42B3E0}" srcOrd="1" destOrd="0" presId="urn:microsoft.com/office/officeart/2005/8/layout/list1"/>
    <dgm:cxn modelId="{2B39C81F-7543-410D-9178-AE9A5D7E9008}" type="presParOf" srcId="{F5A36F3A-87F5-4BD0-AE79-9B7B342A19D0}" destId="{AEC2E83C-3679-4C17-A261-AF3491E90B62}" srcOrd="0" destOrd="0" presId="urn:microsoft.com/office/officeart/2005/8/layout/list1"/>
    <dgm:cxn modelId="{0BD2DEEA-4C6E-4798-B5AC-36CDF7B68C6C}" type="presParOf" srcId="{AEC2E83C-3679-4C17-A261-AF3491E90B62}" destId="{90C9F93E-F2D0-47D8-A28A-01B0C4D2B605}" srcOrd="0" destOrd="0" presId="urn:microsoft.com/office/officeart/2005/8/layout/list1"/>
    <dgm:cxn modelId="{BFCF3703-04FA-4477-9E31-421E8CB57EC8}" type="presParOf" srcId="{AEC2E83C-3679-4C17-A261-AF3491E90B62}" destId="{8BEA3FFA-A67E-436F-9CD7-E0C3DE222D79}" srcOrd="1" destOrd="0" presId="urn:microsoft.com/office/officeart/2005/8/layout/list1"/>
    <dgm:cxn modelId="{836EFCBD-E355-4A8C-801B-D9AE93D36344}" type="presParOf" srcId="{F5A36F3A-87F5-4BD0-AE79-9B7B342A19D0}" destId="{B27683D2-CE54-4490-8F8C-9B083D8234B0}" srcOrd="1" destOrd="0" presId="urn:microsoft.com/office/officeart/2005/8/layout/list1"/>
    <dgm:cxn modelId="{F913AD7D-7A86-4632-8DE5-C60358C2C24B}" type="presParOf" srcId="{F5A36F3A-87F5-4BD0-AE79-9B7B342A19D0}" destId="{EDC20F20-3FA7-4580-8EF6-654FACEE8ACC}" srcOrd="2" destOrd="0" presId="urn:microsoft.com/office/officeart/2005/8/layout/list1"/>
    <dgm:cxn modelId="{F56372A1-33C5-4656-BE6C-35829B7A85C7}" type="presParOf" srcId="{F5A36F3A-87F5-4BD0-AE79-9B7B342A19D0}" destId="{E2839500-7A2A-4315-A3DA-73321C9F32F4}" srcOrd="3" destOrd="0" presId="urn:microsoft.com/office/officeart/2005/8/layout/list1"/>
    <dgm:cxn modelId="{6FAE3F80-7E3B-41BD-95AA-8333274BD507}" type="presParOf" srcId="{F5A36F3A-87F5-4BD0-AE79-9B7B342A19D0}" destId="{D2E4D244-3B3A-4E78-9B92-9BA3926F760D}" srcOrd="4" destOrd="0" presId="urn:microsoft.com/office/officeart/2005/8/layout/list1"/>
    <dgm:cxn modelId="{3F9A8DCE-FF33-48F3-9AAE-42CEC15376E5}" type="presParOf" srcId="{D2E4D244-3B3A-4E78-9B92-9BA3926F760D}" destId="{8FF4E7CD-BA9B-4710-A0D9-708312256076}" srcOrd="0" destOrd="0" presId="urn:microsoft.com/office/officeart/2005/8/layout/list1"/>
    <dgm:cxn modelId="{2D8B1010-8C2F-49BF-BB9B-9ECC8A62FC54}" type="presParOf" srcId="{D2E4D244-3B3A-4E78-9B92-9BA3926F760D}" destId="{5173A2C9-CADE-426D-B5ED-76C54A42B3E0}" srcOrd="1" destOrd="0" presId="urn:microsoft.com/office/officeart/2005/8/layout/list1"/>
    <dgm:cxn modelId="{C185D8AC-49FB-47A9-91DB-74DBEF9E2D19}" type="presParOf" srcId="{F5A36F3A-87F5-4BD0-AE79-9B7B342A19D0}" destId="{4026B1A4-3B94-41EE-A679-3C65271A78EA}" srcOrd="5" destOrd="0" presId="urn:microsoft.com/office/officeart/2005/8/layout/list1"/>
    <dgm:cxn modelId="{AEFEA056-4727-44FC-97F9-66D35FE11A4F}" type="presParOf" srcId="{F5A36F3A-87F5-4BD0-AE79-9B7B342A19D0}" destId="{A0E80856-3B9C-45E1-8C00-FF64796DE3D7}" srcOrd="6" destOrd="0" presId="urn:microsoft.com/office/officeart/2005/8/layout/list1"/>
    <dgm:cxn modelId="{09EA8ADC-5A79-40B4-9AB3-65B9970E8098}" type="presParOf" srcId="{F5A36F3A-87F5-4BD0-AE79-9B7B342A19D0}" destId="{136825A1-6009-4EE0-B3FE-DBC1B3DA681F}" srcOrd="7" destOrd="0" presId="urn:microsoft.com/office/officeart/2005/8/layout/list1"/>
    <dgm:cxn modelId="{3AE13F89-E1BE-4423-B493-03EA5433A710}" type="presParOf" srcId="{F5A36F3A-87F5-4BD0-AE79-9B7B342A19D0}" destId="{D39D5C6F-28CD-4DF8-85C4-F9D47AFD8893}" srcOrd="8" destOrd="0" presId="urn:microsoft.com/office/officeart/2005/8/layout/list1"/>
    <dgm:cxn modelId="{0129F1A8-917F-40D3-8AA2-D1C0B24B00E3}" type="presParOf" srcId="{D39D5C6F-28CD-4DF8-85C4-F9D47AFD8893}" destId="{5B8CDDF7-4F46-4078-90BA-7597BB1F0770}" srcOrd="0" destOrd="0" presId="urn:microsoft.com/office/officeart/2005/8/layout/list1"/>
    <dgm:cxn modelId="{A10B405A-24F5-48AE-A746-E9058407071A}" type="presParOf" srcId="{D39D5C6F-28CD-4DF8-85C4-F9D47AFD8893}" destId="{B8060E7E-9227-488E-A6C6-D4F9D5175B55}" srcOrd="1" destOrd="0" presId="urn:microsoft.com/office/officeart/2005/8/layout/list1"/>
    <dgm:cxn modelId="{5F7ACB36-DA8A-48A6-8C88-634625D20176}" type="presParOf" srcId="{F5A36F3A-87F5-4BD0-AE79-9B7B342A19D0}" destId="{5AFADC6A-35AA-44A8-A0C5-BE837B6B876A}" srcOrd="9" destOrd="0" presId="urn:microsoft.com/office/officeart/2005/8/layout/list1"/>
    <dgm:cxn modelId="{A8D1AC85-A435-4E33-9FDD-78D7589BEE1C}" type="presParOf" srcId="{F5A36F3A-87F5-4BD0-AE79-9B7B342A19D0}" destId="{5FA446C7-5C38-4BDA-8B43-C4D566E809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E3641B-ED7F-493A-A296-3417BE5410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BEC7DD-A888-4D31-97B2-60CEAF536E1C}">
      <dgm:prSet/>
      <dgm:spPr/>
      <dgm:t>
        <a:bodyPr/>
        <a:lstStyle/>
        <a:p>
          <a:pPr>
            <a:lnSpc>
              <a:spcPct val="100000"/>
            </a:lnSpc>
          </a:pPr>
          <a:r>
            <a:rPr lang="en-US">
              <a:latin typeface="The Serif Hand Black"/>
              <a:cs typeface="Calibri"/>
            </a:rPr>
            <a:t>Introductions</a:t>
          </a:r>
        </a:p>
      </dgm:t>
    </dgm:pt>
    <dgm:pt modelId="{255C3990-C8EC-48E9-87F7-D66CD27619D2}" type="parTrans" cxnId="{4028C980-B6A3-4D49-BE7C-F5AE6DC6120C}">
      <dgm:prSet/>
      <dgm:spPr/>
      <dgm:t>
        <a:bodyPr/>
        <a:lstStyle/>
        <a:p>
          <a:endParaRPr lang="en-US"/>
        </a:p>
      </dgm:t>
    </dgm:pt>
    <dgm:pt modelId="{8208742E-B76C-411B-B435-A8911A7A8981}" type="sibTrans" cxnId="{4028C980-B6A3-4D49-BE7C-F5AE6DC6120C}">
      <dgm:prSet/>
      <dgm:spPr/>
      <dgm:t>
        <a:bodyPr/>
        <a:lstStyle/>
        <a:p>
          <a:endParaRPr lang="en-US"/>
        </a:p>
      </dgm:t>
    </dgm:pt>
    <dgm:pt modelId="{2CC96FFA-7348-49F2-A322-749CE1629569}">
      <dgm:prSet/>
      <dgm:spPr/>
      <dgm:t>
        <a:bodyPr/>
        <a:lstStyle/>
        <a:p>
          <a:pPr>
            <a:lnSpc>
              <a:spcPct val="100000"/>
            </a:lnSpc>
          </a:pPr>
          <a:r>
            <a:rPr lang="en-US">
              <a:latin typeface="The Serif Hand Black"/>
              <a:cs typeface="Calibri"/>
            </a:rPr>
            <a:t> Campus Updates or Announcements</a:t>
          </a:r>
        </a:p>
      </dgm:t>
    </dgm:pt>
    <dgm:pt modelId="{8BA80ABF-FB48-4989-8FD6-954248F72DF1}" type="parTrans" cxnId="{CAF7EC67-1651-48B5-8711-74403D9C58BE}">
      <dgm:prSet/>
      <dgm:spPr/>
      <dgm:t>
        <a:bodyPr/>
        <a:lstStyle/>
        <a:p>
          <a:endParaRPr lang="en-US"/>
        </a:p>
      </dgm:t>
    </dgm:pt>
    <dgm:pt modelId="{9D2908F0-C69A-4D6B-AFD4-69F322DF7E1D}" type="sibTrans" cxnId="{CAF7EC67-1651-48B5-8711-74403D9C58BE}">
      <dgm:prSet/>
      <dgm:spPr/>
      <dgm:t>
        <a:bodyPr/>
        <a:lstStyle/>
        <a:p>
          <a:endParaRPr lang="en-US"/>
        </a:p>
      </dgm:t>
    </dgm:pt>
    <dgm:pt modelId="{BAEDAF77-0548-4D59-B3EA-1DF46F74862E}">
      <dgm:prSet/>
      <dgm:spPr/>
      <dgm:t>
        <a:bodyPr/>
        <a:lstStyle/>
        <a:p>
          <a:pPr>
            <a:lnSpc>
              <a:spcPct val="100000"/>
            </a:lnSpc>
          </a:pPr>
          <a:r>
            <a:rPr lang="en-US">
              <a:latin typeface="The Serif Hand Black"/>
              <a:cs typeface="Calibri"/>
            </a:rPr>
            <a:t>Meet with EVCAA</a:t>
          </a:r>
        </a:p>
      </dgm:t>
    </dgm:pt>
    <dgm:pt modelId="{7BA53B17-0492-404D-8B93-772718F8B322}" type="parTrans" cxnId="{5CFA33AB-1E1C-4B29-AEA5-3B3267A64BAC}">
      <dgm:prSet/>
      <dgm:spPr/>
      <dgm:t>
        <a:bodyPr/>
        <a:lstStyle/>
        <a:p>
          <a:endParaRPr lang="en-US"/>
        </a:p>
      </dgm:t>
    </dgm:pt>
    <dgm:pt modelId="{F14105F7-4ABF-4E0B-B0B5-11185E676EE7}" type="sibTrans" cxnId="{5CFA33AB-1E1C-4B29-AEA5-3B3267A64BAC}">
      <dgm:prSet/>
      <dgm:spPr/>
      <dgm:t>
        <a:bodyPr/>
        <a:lstStyle/>
        <a:p>
          <a:endParaRPr lang="en-US"/>
        </a:p>
      </dgm:t>
    </dgm:pt>
    <dgm:pt modelId="{F4BEA848-FC83-48A6-8F87-BA21A51630BC}">
      <dgm:prSet/>
      <dgm:spPr/>
      <dgm:t>
        <a:bodyPr/>
        <a:lstStyle/>
        <a:p>
          <a:pPr>
            <a:lnSpc>
              <a:spcPct val="100000"/>
            </a:lnSpc>
          </a:pPr>
          <a:r>
            <a:rPr lang="en-US">
              <a:latin typeface="The Serif Hand Black"/>
              <a:cs typeface="Calibri"/>
            </a:rPr>
            <a:t>Academic Plan Refresher</a:t>
          </a:r>
        </a:p>
      </dgm:t>
    </dgm:pt>
    <dgm:pt modelId="{07BEF11E-9957-4762-8D8B-625D4781E720}" type="parTrans" cxnId="{C1CCD86A-FBB1-4418-A10F-BF8A8BD62A0D}">
      <dgm:prSet/>
      <dgm:spPr/>
      <dgm:t>
        <a:bodyPr/>
        <a:lstStyle/>
        <a:p>
          <a:endParaRPr lang="en-US"/>
        </a:p>
      </dgm:t>
    </dgm:pt>
    <dgm:pt modelId="{2F755277-195F-4B7C-96EF-91D2193DE86F}" type="sibTrans" cxnId="{C1CCD86A-FBB1-4418-A10F-BF8A8BD62A0D}">
      <dgm:prSet/>
      <dgm:spPr/>
      <dgm:t>
        <a:bodyPr/>
        <a:lstStyle/>
        <a:p>
          <a:endParaRPr lang="en-US"/>
        </a:p>
      </dgm:t>
    </dgm:pt>
    <dgm:pt modelId="{4CFC2C0D-0468-4659-B5D3-4431F482CB51}">
      <dgm:prSet/>
      <dgm:spPr/>
      <dgm:t>
        <a:bodyPr/>
        <a:lstStyle/>
        <a:p>
          <a:pPr>
            <a:lnSpc>
              <a:spcPct val="100000"/>
            </a:lnSpc>
          </a:pPr>
          <a:r>
            <a:rPr lang="en-US">
              <a:latin typeface="The Serif Hand Black"/>
              <a:cs typeface="Calibri"/>
            </a:rPr>
            <a:t>Academic Plan Collaborative Spaces </a:t>
          </a:r>
        </a:p>
      </dgm:t>
    </dgm:pt>
    <dgm:pt modelId="{6DE0884A-B5BF-408F-A865-FDF2204BD437}" type="parTrans" cxnId="{612BDF16-3ED0-45AA-9FCB-2A01C8E9637C}">
      <dgm:prSet/>
      <dgm:spPr/>
      <dgm:t>
        <a:bodyPr/>
        <a:lstStyle/>
        <a:p>
          <a:endParaRPr lang="en-US"/>
        </a:p>
      </dgm:t>
    </dgm:pt>
    <dgm:pt modelId="{39490A55-59A3-494E-8ACB-ADD03C24B76E}" type="sibTrans" cxnId="{612BDF16-3ED0-45AA-9FCB-2A01C8E9637C}">
      <dgm:prSet/>
      <dgm:spPr/>
      <dgm:t>
        <a:bodyPr/>
        <a:lstStyle/>
        <a:p>
          <a:endParaRPr lang="en-US"/>
        </a:p>
      </dgm:t>
    </dgm:pt>
    <dgm:pt modelId="{D70F9640-D5E5-4CE4-8058-B169659B7845}">
      <dgm:prSet/>
      <dgm:spPr/>
      <dgm:t>
        <a:bodyPr/>
        <a:lstStyle/>
        <a:p>
          <a:pPr>
            <a:lnSpc>
              <a:spcPct val="100000"/>
            </a:lnSpc>
          </a:pPr>
          <a:r>
            <a:rPr lang="en-US">
              <a:latin typeface="The Serif Hand Black"/>
              <a:cs typeface="Calibri"/>
            </a:rPr>
            <a:t>Faculty time with Chancellor</a:t>
          </a:r>
        </a:p>
      </dgm:t>
    </dgm:pt>
    <dgm:pt modelId="{CD6BA7EB-B87E-4A34-A595-7E75B1DB2EC8}" type="parTrans" cxnId="{4B9E230B-3EE8-477E-8430-B8328F32EE5D}">
      <dgm:prSet/>
      <dgm:spPr/>
      <dgm:t>
        <a:bodyPr/>
        <a:lstStyle/>
        <a:p>
          <a:endParaRPr lang="en-US"/>
        </a:p>
      </dgm:t>
    </dgm:pt>
    <dgm:pt modelId="{567FE01C-8B8B-41CB-BFF6-5251FF122B4E}" type="sibTrans" cxnId="{4B9E230B-3EE8-477E-8430-B8328F32EE5D}">
      <dgm:prSet/>
      <dgm:spPr/>
      <dgm:t>
        <a:bodyPr/>
        <a:lstStyle/>
        <a:p>
          <a:endParaRPr lang="en-US"/>
        </a:p>
      </dgm:t>
    </dgm:pt>
    <dgm:pt modelId="{AF6FF33E-8A9C-4C00-AC33-1D9016A4954C}">
      <dgm:prSet/>
      <dgm:spPr/>
      <dgm:t>
        <a:bodyPr/>
        <a:lstStyle/>
        <a:p>
          <a:pPr>
            <a:lnSpc>
              <a:spcPct val="100000"/>
            </a:lnSpc>
          </a:pPr>
          <a:r>
            <a:rPr lang="en-US">
              <a:latin typeface="The Serif Hand Black"/>
              <a:cs typeface="Calibri"/>
            </a:rPr>
            <a:t> Faculty Assembly Priorities for 2022-23 &amp; Wrap Up</a:t>
          </a:r>
        </a:p>
      </dgm:t>
    </dgm:pt>
    <dgm:pt modelId="{3226DBEA-6F2E-473D-875A-7276264998AE}" type="parTrans" cxnId="{DCCA5F0C-B5F5-4C46-9EBF-1B3AB77BF813}">
      <dgm:prSet/>
      <dgm:spPr/>
      <dgm:t>
        <a:bodyPr/>
        <a:lstStyle/>
        <a:p>
          <a:endParaRPr lang="en-US"/>
        </a:p>
      </dgm:t>
    </dgm:pt>
    <dgm:pt modelId="{EC452B10-F8CC-461D-AB51-68D710C56630}" type="sibTrans" cxnId="{DCCA5F0C-B5F5-4C46-9EBF-1B3AB77BF813}">
      <dgm:prSet/>
      <dgm:spPr/>
      <dgm:t>
        <a:bodyPr/>
        <a:lstStyle/>
        <a:p>
          <a:endParaRPr lang="en-US"/>
        </a:p>
      </dgm:t>
    </dgm:pt>
    <dgm:pt modelId="{C5FDDD2D-6E84-4A11-8D25-10F6C2CDB609}" type="pres">
      <dgm:prSet presAssocID="{91E3641B-ED7F-493A-A296-3417BE541051}" presName="root" presStyleCnt="0">
        <dgm:presLayoutVars>
          <dgm:dir/>
          <dgm:resizeHandles val="exact"/>
        </dgm:presLayoutVars>
      </dgm:prSet>
      <dgm:spPr/>
    </dgm:pt>
    <dgm:pt modelId="{45CCF549-8E44-41E7-AEC6-2CD48A17594B}" type="pres">
      <dgm:prSet presAssocID="{20BEC7DD-A888-4D31-97B2-60CEAF536E1C}" presName="compNode" presStyleCnt="0"/>
      <dgm:spPr/>
    </dgm:pt>
    <dgm:pt modelId="{5DEEF831-8FD7-4D6A-A13B-CA52CEA51B36}" type="pres">
      <dgm:prSet presAssocID="{20BEC7DD-A888-4D31-97B2-60CEAF536E1C}" presName="bgRect" presStyleLbl="bgShp" presStyleIdx="0" presStyleCnt="7"/>
      <dgm:spPr>
        <a:solidFill>
          <a:schemeClr val="bg1"/>
        </a:solidFill>
      </dgm:spPr>
    </dgm:pt>
    <dgm:pt modelId="{FFDF9B5A-71CF-4172-BB46-D1B7954110B5}" type="pres">
      <dgm:prSet presAssocID="{20BEC7DD-A888-4D31-97B2-60CEAF536E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B74771-299F-427B-A448-75331C1829AE}" type="pres">
      <dgm:prSet presAssocID="{20BEC7DD-A888-4D31-97B2-60CEAF536E1C}" presName="spaceRect" presStyleCnt="0"/>
      <dgm:spPr/>
    </dgm:pt>
    <dgm:pt modelId="{11819F54-876E-47B2-B4F5-D691652622A7}" type="pres">
      <dgm:prSet presAssocID="{20BEC7DD-A888-4D31-97B2-60CEAF536E1C}" presName="parTx" presStyleLbl="revTx" presStyleIdx="0" presStyleCnt="7">
        <dgm:presLayoutVars>
          <dgm:chMax val="0"/>
          <dgm:chPref val="0"/>
        </dgm:presLayoutVars>
      </dgm:prSet>
      <dgm:spPr/>
    </dgm:pt>
    <dgm:pt modelId="{0CE1EAEF-007C-4DDA-8786-CA266012EC89}" type="pres">
      <dgm:prSet presAssocID="{8208742E-B76C-411B-B435-A8911A7A8981}" presName="sibTrans" presStyleCnt="0"/>
      <dgm:spPr/>
    </dgm:pt>
    <dgm:pt modelId="{6C10BCEE-1FCF-4004-A517-27F331FC6EEC}" type="pres">
      <dgm:prSet presAssocID="{2CC96FFA-7348-49F2-A322-749CE1629569}" presName="compNode" presStyleCnt="0"/>
      <dgm:spPr/>
    </dgm:pt>
    <dgm:pt modelId="{D5821246-BB30-4397-9A7A-E4C9847D9DD0}" type="pres">
      <dgm:prSet presAssocID="{2CC96FFA-7348-49F2-A322-749CE1629569}" presName="bgRect" presStyleLbl="bgShp" presStyleIdx="1" presStyleCnt="7"/>
      <dgm:spPr>
        <a:solidFill>
          <a:schemeClr val="accent1">
            <a:lumMod val="40000"/>
            <a:lumOff val="60000"/>
          </a:schemeClr>
        </a:solidFill>
      </dgm:spPr>
    </dgm:pt>
    <dgm:pt modelId="{00DAC087-DD4E-42BC-93FD-9E38E5B43C20}" type="pres">
      <dgm:prSet presAssocID="{2CC96FFA-7348-49F2-A322-749CE16295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02F6BE86-71B1-4E3F-9DD4-9F21AE0B7C03}" type="pres">
      <dgm:prSet presAssocID="{2CC96FFA-7348-49F2-A322-749CE1629569}" presName="spaceRect" presStyleCnt="0"/>
      <dgm:spPr/>
    </dgm:pt>
    <dgm:pt modelId="{B730D8C6-56F3-49DE-825D-369C97A32F30}" type="pres">
      <dgm:prSet presAssocID="{2CC96FFA-7348-49F2-A322-749CE1629569}" presName="parTx" presStyleLbl="revTx" presStyleIdx="1" presStyleCnt="7">
        <dgm:presLayoutVars>
          <dgm:chMax val="0"/>
          <dgm:chPref val="0"/>
        </dgm:presLayoutVars>
      </dgm:prSet>
      <dgm:spPr/>
    </dgm:pt>
    <dgm:pt modelId="{B66BA18A-505A-4289-A2A8-65B58AA902E1}" type="pres">
      <dgm:prSet presAssocID="{9D2908F0-C69A-4D6B-AFD4-69F322DF7E1D}" presName="sibTrans" presStyleCnt="0"/>
      <dgm:spPr/>
    </dgm:pt>
    <dgm:pt modelId="{3DEA0854-1BB9-42BD-A6EA-944E8485FD9B}" type="pres">
      <dgm:prSet presAssocID="{BAEDAF77-0548-4D59-B3EA-1DF46F74862E}" presName="compNode" presStyleCnt="0"/>
      <dgm:spPr/>
    </dgm:pt>
    <dgm:pt modelId="{FBA48955-C6F8-465D-9E28-20BF10AA029D}" type="pres">
      <dgm:prSet presAssocID="{BAEDAF77-0548-4D59-B3EA-1DF46F74862E}" presName="bgRect" presStyleLbl="bgShp" presStyleIdx="2" presStyleCnt="7"/>
      <dgm:spPr/>
    </dgm:pt>
    <dgm:pt modelId="{F457E4A9-3C3B-4BF7-A8D7-FF3BB98A6F32}" type="pres">
      <dgm:prSet presAssocID="{BAEDAF77-0548-4D59-B3EA-1DF46F74862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9EEA33F8-6F46-4F5D-86D1-C34DE7B35807}" type="pres">
      <dgm:prSet presAssocID="{BAEDAF77-0548-4D59-B3EA-1DF46F74862E}" presName="spaceRect" presStyleCnt="0"/>
      <dgm:spPr/>
    </dgm:pt>
    <dgm:pt modelId="{9BD8739C-1223-4F05-83B2-5D9802F34BB3}" type="pres">
      <dgm:prSet presAssocID="{BAEDAF77-0548-4D59-B3EA-1DF46F74862E}" presName="parTx" presStyleLbl="revTx" presStyleIdx="2" presStyleCnt="7">
        <dgm:presLayoutVars>
          <dgm:chMax val="0"/>
          <dgm:chPref val="0"/>
        </dgm:presLayoutVars>
      </dgm:prSet>
      <dgm:spPr/>
    </dgm:pt>
    <dgm:pt modelId="{DCB61D6B-9AA3-419D-80C0-C5FAA49590AA}" type="pres">
      <dgm:prSet presAssocID="{F14105F7-4ABF-4E0B-B0B5-11185E676EE7}" presName="sibTrans" presStyleCnt="0"/>
      <dgm:spPr/>
    </dgm:pt>
    <dgm:pt modelId="{2462E01F-5A79-4D41-B2FD-BCD8292956BC}" type="pres">
      <dgm:prSet presAssocID="{F4BEA848-FC83-48A6-8F87-BA21A51630BC}" presName="compNode" presStyleCnt="0"/>
      <dgm:spPr/>
    </dgm:pt>
    <dgm:pt modelId="{BF284541-FBAE-4ADB-B074-9FED52D5CB29}" type="pres">
      <dgm:prSet presAssocID="{F4BEA848-FC83-48A6-8F87-BA21A51630BC}" presName="bgRect" presStyleLbl="bgShp" presStyleIdx="3" presStyleCnt="7"/>
      <dgm:spPr/>
    </dgm:pt>
    <dgm:pt modelId="{44511C3D-76F1-46EA-80DA-48C680EB69BC}" type="pres">
      <dgm:prSet presAssocID="{F4BEA848-FC83-48A6-8F87-BA21A51630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CD2F14EE-F189-409A-9EB9-835B0BBB1F5B}" type="pres">
      <dgm:prSet presAssocID="{F4BEA848-FC83-48A6-8F87-BA21A51630BC}" presName="spaceRect" presStyleCnt="0"/>
      <dgm:spPr/>
    </dgm:pt>
    <dgm:pt modelId="{B3DFF80E-6BF8-4D40-8F40-B5524FDA9B7F}" type="pres">
      <dgm:prSet presAssocID="{F4BEA848-FC83-48A6-8F87-BA21A51630BC}" presName="parTx" presStyleLbl="revTx" presStyleIdx="3" presStyleCnt="7">
        <dgm:presLayoutVars>
          <dgm:chMax val="0"/>
          <dgm:chPref val="0"/>
        </dgm:presLayoutVars>
      </dgm:prSet>
      <dgm:spPr/>
    </dgm:pt>
    <dgm:pt modelId="{5561C254-A32E-44A5-8910-8FE677ADF6EA}" type="pres">
      <dgm:prSet presAssocID="{2F755277-195F-4B7C-96EF-91D2193DE86F}" presName="sibTrans" presStyleCnt="0"/>
      <dgm:spPr/>
    </dgm:pt>
    <dgm:pt modelId="{8FA4BD30-7FD1-4876-A844-DA68E9E91915}" type="pres">
      <dgm:prSet presAssocID="{4CFC2C0D-0468-4659-B5D3-4431F482CB51}" presName="compNode" presStyleCnt="0"/>
      <dgm:spPr/>
    </dgm:pt>
    <dgm:pt modelId="{B6A8CED8-5626-4C45-A54C-39722C2A71A3}" type="pres">
      <dgm:prSet presAssocID="{4CFC2C0D-0468-4659-B5D3-4431F482CB51}" presName="bgRect" presStyleLbl="bgShp" presStyleIdx="4" presStyleCnt="7"/>
      <dgm:spPr/>
    </dgm:pt>
    <dgm:pt modelId="{426351E1-DDA5-49CD-BC78-CFA517017D76}" type="pres">
      <dgm:prSet presAssocID="{4CFC2C0D-0468-4659-B5D3-4431F482CB5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BE88394F-395D-4002-9BC4-D85B229605FE}" type="pres">
      <dgm:prSet presAssocID="{4CFC2C0D-0468-4659-B5D3-4431F482CB51}" presName="spaceRect" presStyleCnt="0"/>
      <dgm:spPr/>
    </dgm:pt>
    <dgm:pt modelId="{2CDB86C1-E318-47F0-BCB5-29278C31AF8C}" type="pres">
      <dgm:prSet presAssocID="{4CFC2C0D-0468-4659-B5D3-4431F482CB51}" presName="parTx" presStyleLbl="revTx" presStyleIdx="4" presStyleCnt="7">
        <dgm:presLayoutVars>
          <dgm:chMax val="0"/>
          <dgm:chPref val="0"/>
        </dgm:presLayoutVars>
      </dgm:prSet>
      <dgm:spPr/>
    </dgm:pt>
    <dgm:pt modelId="{ADBEB2EF-1DE3-41B1-9D1B-720A890E9A36}" type="pres">
      <dgm:prSet presAssocID="{39490A55-59A3-494E-8ACB-ADD03C24B76E}" presName="sibTrans" presStyleCnt="0"/>
      <dgm:spPr/>
    </dgm:pt>
    <dgm:pt modelId="{40D61019-B08F-447D-AC31-83ADB5F534A6}" type="pres">
      <dgm:prSet presAssocID="{D70F9640-D5E5-4CE4-8058-B169659B7845}" presName="compNode" presStyleCnt="0"/>
      <dgm:spPr/>
    </dgm:pt>
    <dgm:pt modelId="{858F2560-6651-402D-A84C-5BAAD42A3A11}" type="pres">
      <dgm:prSet presAssocID="{D70F9640-D5E5-4CE4-8058-B169659B7845}" presName="bgRect" presStyleLbl="bgShp" presStyleIdx="5" presStyleCnt="7"/>
      <dgm:spPr/>
    </dgm:pt>
    <dgm:pt modelId="{894927C7-4256-47C4-9657-739478903C18}" type="pres">
      <dgm:prSet presAssocID="{D70F9640-D5E5-4CE4-8058-B169659B784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B0835897-B5C9-4DF2-BFAF-26837CB98A4C}" type="pres">
      <dgm:prSet presAssocID="{D70F9640-D5E5-4CE4-8058-B169659B7845}" presName="spaceRect" presStyleCnt="0"/>
      <dgm:spPr/>
    </dgm:pt>
    <dgm:pt modelId="{7A6C0A1C-F2CC-4CA1-B19C-4889460FBD42}" type="pres">
      <dgm:prSet presAssocID="{D70F9640-D5E5-4CE4-8058-B169659B7845}" presName="parTx" presStyleLbl="revTx" presStyleIdx="5" presStyleCnt="7">
        <dgm:presLayoutVars>
          <dgm:chMax val="0"/>
          <dgm:chPref val="0"/>
        </dgm:presLayoutVars>
      </dgm:prSet>
      <dgm:spPr/>
    </dgm:pt>
    <dgm:pt modelId="{597059D8-36C4-4F0F-BC6B-DE53EA2CEC6C}" type="pres">
      <dgm:prSet presAssocID="{567FE01C-8B8B-41CB-BFF6-5251FF122B4E}" presName="sibTrans" presStyleCnt="0"/>
      <dgm:spPr/>
    </dgm:pt>
    <dgm:pt modelId="{C59EE94F-7723-4A8C-BA80-B88D8CD0F21E}" type="pres">
      <dgm:prSet presAssocID="{AF6FF33E-8A9C-4C00-AC33-1D9016A4954C}" presName="compNode" presStyleCnt="0"/>
      <dgm:spPr/>
    </dgm:pt>
    <dgm:pt modelId="{246B7510-507F-42F3-BFA5-E289903328E8}" type="pres">
      <dgm:prSet presAssocID="{AF6FF33E-8A9C-4C00-AC33-1D9016A4954C}" presName="bgRect" presStyleLbl="bgShp" presStyleIdx="6" presStyleCnt="7"/>
      <dgm:spPr/>
    </dgm:pt>
    <dgm:pt modelId="{5B97B160-A2DE-4278-99CB-7F0276376C49}" type="pres">
      <dgm:prSet presAssocID="{AF6FF33E-8A9C-4C00-AC33-1D9016A495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CBFB32F8-4935-4B47-81B5-D6B043D01FFB}" type="pres">
      <dgm:prSet presAssocID="{AF6FF33E-8A9C-4C00-AC33-1D9016A4954C}" presName="spaceRect" presStyleCnt="0"/>
      <dgm:spPr/>
    </dgm:pt>
    <dgm:pt modelId="{8270E57D-5876-457F-BC55-3F41C139F89B}" type="pres">
      <dgm:prSet presAssocID="{AF6FF33E-8A9C-4C00-AC33-1D9016A4954C}" presName="parTx" presStyleLbl="revTx" presStyleIdx="6" presStyleCnt="7">
        <dgm:presLayoutVars>
          <dgm:chMax val="0"/>
          <dgm:chPref val="0"/>
        </dgm:presLayoutVars>
      </dgm:prSet>
      <dgm:spPr/>
    </dgm:pt>
  </dgm:ptLst>
  <dgm:cxnLst>
    <dgm:cxn modelId="{4B9E230B-3EE8-477E-8430-B8328F32EE5D}" srcId="{91E3641B-ED7F-493A-A296-3417BE541051}" destId="{D70F9640-D5E5-4CE4-8058-B169659B7845}" srcOrd="5" destOrd="0" parTransId="{CD6BA7EB-B87E-4A34-A595-7E75B1DB2EC8}" sibTransId="{567FE01C-8B8B-41CB-BFF6-5251FF122B4E}"/>
    <dgm:cxn modelId="{DCCA5F0C-B5F5-4C46-9EBF-1B3AB77BF813}" srcId="{91E3641B-ED7F-493A-A296-3417BE541051}" destId="{AF6FF33E-8A9C-4C00-AC33-1D9016A4954C}" srcOrd="6" destOrd="0" parTransId="{3226DBEA-6F2E-473D-875A-7276264998AE}" sibTransId="{EC452B10-F8CC-461D-AB51-68D710C56630}"/>
    <dgm:cxn modelId="{612BDF16-3ED0-45AA-9FCB-2A01C8E9637C}" srcId="{91E3641B-ED7F-493A-A296-3417BE541051}" destId="{4CFC2C0D-0468-4659-B5D3-4431F482CB51}" srcOrd="4" destOrd="0" parTransId="{6DE0884A-B5BF-408F-A865-FDF2204BD437}" sibTransId="{39490A55-59A3-494E-8ACB-ADD03C24B76E}"/>
    <dgm:cxn modelId="{65D48D1B-D287-4009-B8B1-80583EC9AB93}" type="presOf" srcId="{F4BEA848-FC83-48A6-8F87-BA21A51630BC}" destId="{B3DFF80E-6BF8-4D40-8F40-B5524FDA9B7F}" srcOrd="0" destOrd="0" presId="urn:microsoft.com/office/officeart/2018/2/layout/IconVerticalSolidList"/>
    <dgm:cxn modelId="{98CB993B-C2A3-4034-BE1D-B729A6D311C8}" type="presOf" srcId="{4CFC2C0D-0468-4659-B5D3-4431F482CB51}" destId="{2CDB86C1-E318-47F0-BCB5-29278C31AF8C}" srcOrd="0" destOrd="0" presId="urn:microsoft.com/office/officeart/2018/2/layout/IconVerticalSolidList"/>
    <dgm:cxn modelId="{CAF7EC67-1651-48B5-8711-74403D9C58BE}" srcId="{91E3641B-ED7F-493A-A296-3417BE541051}" destId="{2CC96FFA-7348-49F2-A322-749CE1629569}" srcOrd="1" destOrd="0" parTransId="{8BA80ABF-FB48-4989-8FD6-954248F72DF1}" sibTransId="{9D2908F0-C69A-4D6B-AFD4-69F322DF7E1D}"/>
    <dgm:cxn modelId="{C1CCD86A-FBB1-4418-A10F-BF8A8BD62A0D}" srcId="{91E3641B-ED7F-493A-A296-3417BE541051}" destId="{F4BEA848-FC83-48A6-8F87-BA21A51630BC}" srcOrd="3" destOrd="0" parTransId="{07BEF11E-9957-4762-8D8B-625D4781E720}" sibTransId="{2F755277-195F-4B7C-96EF-91D2193DE86F}"/>
    <dgm:cxn modelId="{4028C980-B6A3-4D49-BE7C-F5AE6DC6120C}" srcId="{91E3641B-ED7F-493A-A296-3417BE541051}" destId="{20BEC7DD-A888-4D31-97B2-60CEAF536E1C}" srcOrd="0" destOrd="0" parTransId="{255C3990-C8EC-48E9-87F7-D66CD27619D2}" sibTransId="{8208742E-B76C-411B-B435-A8911A7A8981}"/>
    <dgm:cxn modelId="{9CAAB386-2621-4835-847E-358F467CE0AA}" type="presOf" srcId="{91E3641B-ED7F-493A-A296-3417BE541051}" destId="{C5FDDD2D-6E84-4A11-8D25-10F6C2CDB609}" srcOrd="0" destOrd="0" presId="urn:microsoft.com/office/officeart/2018/2/layout/IconVerticalSolidList"/>
    <dgm:cxn modelId="{03E717A7-FF23-4C53-B2DD-F05CB347E720}" type="presOf" srcId="{BAEDAF77-0548-4D59-B3EA-1DF46F74862E}" destId="{9BD8739C-1223-4F05-83B2-5D9802F34BB3}" srcOrd="0" destOrd="0" presId="urn:microsoft.com/office/officeart/2018/2/layout/IconVerticalSolidList"/>
    <dgm:cxn modelId="{5CFA33AB-1E1C-4B29-AEA5-3B3267A64BAC}" srcId="{91E3641B-ED7F-493A-A296-3417BE541051}" destId="{BAEDAF77-0548-4D59-B3EA-1DF46F74862E}" srcOrd="2" destOrd="0" parTransId="{7BA53B17-0492-404D-8B93-772718F8B322}" sibTransId="{F14105F7-4ABF-4E0B-B0B5-11185E676EE7}"/>
    <dgm:cxn modelId="{319437BB-B054-449B-9772-6E189FB1B3DB}" type="presOf" srcId="{AF6FF33E-8A9C-4C00-AC33-1D9016A4954C}" destId="{8270E57D-5876-457F-BC55-3F41C139F89B}" srcOrd="0" destOrd="0" presId="urn:microsoft.com/office/officeart/2018/2/layout/IconVerticalSolidList"/>
    <dgm:cxn modelId="{ABF07CC5-35A0-4E45-AD4E-4AB8FF817254}" type="presOf" srcId="{2CC96FFA-7348-49F2-A322-749CE1629569}" destId="{B730D8C6-56F3-49DE-825D-369C97A32F30}" srcOrd="0" destOrd="0" presId="urn:microsoft.com/office/officeart/2018/2/layout/IconVerticalSolidList"/>
    <dgm:cxn modelId="{739B70D4-616A-41C2-8332-7ACB68FE5529}" type="presOf" srcId="{20BEC7DD-A888-4D31-97B2-60CEAF536E1C}" destId="{11819F54-876E-47B2-B4F5-D691652622A7}" srcOrd="0" destOrd="0" presId="urn:microsoft.com/office/officeart/2018/2/layout/IconVerticalSolidList"/>
    <dgm:cxn modelId="{5BCF9DE7-7B26-4C28-996F-90E14C75B498}" type="presOf" srcId="{D70F9640-D5E5-4CE4-8058-B169659B7845}" destId="{7A6C0A1C-F2CC-4CA1-B19C-4889460FBD42}" srcOrd="0" destOrd="0" presId="urn:microsoft.com/office/officeart/2018/2/layout/IconVerticalSolidList"/>
    <dgm:cxn modelId="{C638C089-6D8F-49FE-97F9-6BB95357867A}" type="presParOf" srcId="{C5FDDD2D-6E84-4A11-8D25-10F6C2CDB609}" destId="{45CCF549-8E44-41E7-AEC6-2CD48A17594B}" srcOrd="0" destOrd="0" presId="urn:microsoft.com/office/officeart/2018/2/layout/IconVerticalSolidList"/>
    <dgm:cxn modelId="{DD20A35D-97C6-4B2B-8232-A8891F96C25D}" type="presParOf" srcId="{45CCF549-8E44-41E7-AEC6-2CD48A17594B}" destId="{5DEEF831-8FD7-4D6A-A13B-CA52CEA51B36}" srcOrd="0" destOrd="0" presId="urn:microsoft.com/office/officeart/2018/2/layout/IconVerticalSolidList"/>
    <dgm:cxn modelId="{C70C4846-1C77-4136-845C-37AF960092DE}" type="presParOf" srcId="{45CCF549-8E44-41E7-AEC6-2CD48A17594B}" destId="{FFDF9B5A-71CF-4172-BB46-D1B7954110B5}" srcOrd="1" destOrd="0" presId="urn:microsoft.com/office/officeart/2018/2/layout/IconVerticalSolidList"/>
    <dgm:cxn modelId="{40E24864-32A1-4C4A-B8B6-4F06DEF90D25}" type="presParOf" srcId="{45CCF549-8E44-41E7-AEC6-2CD48A17594B}" destId="{0CB74771-299F-427B-A448-75331C1829AE}" srcOrd="2" destOrd="0" presId="urn:microsoft.com/office/officeart/2018/2/layout/IconVerticalSolidList"/>
    <dgm:cxn modelId="{18E3E7A0-8ECE-441C-8D01-F38277CFFF3F}" type="presParOf" srcId="{45CCF549-8E44-41E7-AEC6-2CD48A17594B}" destId="{11819F54-876E-47B2-B4F5-D691652622A7}" srcOrd="3" destOrd="0" presId="urn:microsoft.com/office/officeart/2018/2/layout/IconVerticalSolidList"/>
    <dgm:cxn modelId="{2CAF1400-8FE8-43BC-ACEC-2846D178605E}" type="presParOf" srcId="{C5FDDD2D-6E84-4A11-8D25-10F6C2CDB609}" destId="{0CE1EAEF-007C-4DDA-8786-CA266012EC89}" srcOrd="1" destOrd="0" presId="urn:microsoft.com/office/officeart/2018/2/layout/IconVerticalSolidList"/>
    <dgm:cxn modelId="{BD157DB9-E263-432F-8036-4B3954B0CCD8}" type="presParOf" srcId="{C5FDDD2D-6E84-4A11-8D25-10F6C2CDB609}" destId="{6C10BCEE-1FCF-4004-A517-27F331FC6EEC}" srcOrd="2" destOrd="0" presId="urn:microsoft.com/office/officeart/2018/2/layout/IconVerticalSolidList"/>
    <dgm:cxn modelId="{CD456EA7-60A7-4793-BB74-6019628B3C5D}" type="presParOf" srcId="{6C10BCEE-1FCF-4004-A517-27F331FC6EEC}" destId="{D5821246-BB30-4397-9A7A-E4C9847D9DD0}" srcOrd="0" destOrd="0" presId="urn:microsoft.com/office/officeart/2018/2/layout/IconVerticalSolidList"/>
    <dgm:cxn modelId="{05C3E811-C030-47EE-9A88-FE3B2BB9BFE7}" type="presParOf" srcId="{6C10BCEE-1FCF-4004-A517-27F331FC6EEC}" destId="{00DAC087-DD4E-42BC-93FD-9E38E5B43C20}" srcOrd="1" destOrd="0" presId="urn:microsoft.com/office/officeart/2018/2/layout/IconVerticalSolidList"/>
    <dgm:cxn modelId="{136890D7-DB3F-405F-82C4-C3366B937E34}" type="presParOf" srcId="{6C10BCEE-1FCF-4004-A517-27F331FC6EEC}" destId="{02F6BE86-71B1-4E3F-9DD4-9F21AE0B7C03}" srcOrd="2" destOrd="0" presId="urn:microsoft.com/office/officeart/2018/2/layout/IconVerticalSolidList"/>
    <dgm:cxn modelId="{BE0B9D06-4A32-4160-9C41-45A41E6D14B1}" type="presParOf" srcId="{6C10BCEE-1FCF-4004-A517-27F331FC6EEC}" destId="{B730D8C6-56F3-49DE-825D-369C97A32F30}" srcOrd="3" destOrd="0" presId="urn:microsoft.com/office/officeart/2018/2/layout/IconVerticalSolidList"/>
    <dgm:cxn modelId="{BEDE251C-33C5-4AE8-9E5C-A2157DD16817}" type="presParOf" srcId="{C5FDDD2D-6E84-4A11-8D25-10F6C2CDB609}" destId="{B66BA18A-505A-4289-A2A8-65B58AA902E1}" srcOrd="3" destOrd="0" presId="urn:microsoft.com/office/officeart/2018/2/layout/IconVerticalSolidList"/>
    <dgm:cxn modelId="{8A87E819-F1F3-4D4F-8168-2046C167460E}" type="presParOf" srcId="{C5FDDD2D-6E84-4A11-8D25-10F6C2CDB609}" destId="{3DEA0854-1BB9-42BD-A6EA-944E8485FD9B}" srcOrd="4" destOrd="0" presId="urn:microsoft.com/office/officeart/2018/2/layout/IconVerticalSolidList"/>
    <dgm:cxn modelId="{FBC16B76-E2F6-414D-9F36-31EE31BBD8F5}" type="presParOf" srcId="{3DEA0854-1BB9-42BD-A6EA-944E8485FD9B}" destId="{FBA48955-C6F8-465D-9E28-20BF10AA029D}" srcOrd="0" destOrd="0" presId="urn:microsoft.com/office/officeart/2018/2/layout/IconVerticalSolidList"/>
    <dgm:cxn modelId="{98177957-9773-4CE5-9B3B-8A28DF173C78}" type="presParOf" srcId="{3DEA0854-1BB9-42BD-A6EA-944E8485FD9B}" destId="{F457E4A9-3C3B-4BF7-A8D7-FF3BB98A6F32}" srcOrd="1" destOrd="0" presId="urn:microsoft.com/office/officeart/2018/2/layout/IconVerticalSolidList"/>
    <dgm:cxn modelId="{088DB233-AE03-4E1B-9612-48B9D6083719}" type="presParOf" srcId="{3DEA0854-1BB9-42BD-A6EA-944E8485FD9B}" destId="{9EEA33F8-6F46-4F5D-86D1-C34DE7B35807}" srcOrd="2" destOrd="0" presId="urn:microsoft.com/office/officeart/2018/2/layout/IconVerticalSolidList"/>
    <dgm:cxn modelId="{394D63E7-7F63-47C2-BDE5-01374851E079}" type="presParOf" srcId="{3DEA0854-1BB9-42BD-A6EA-944E8485FD9B}" destId="{9BD8739C-1223-4F05-83B2-5D9802F34BB3}" srcOrd="3" destOrd="0" presId="urn:microsoft.com/office/officeart/2018/2/layout/IconVerticalSolidList"/>
    <dgm:cxn modelId="{E1797264-9B96-48DA-9FE1-ECC05218DE7D}" type="presParOf" srcId="{C5FDDD2D-6E84-4A11-8D25-10F6C2CDB609}" destId="{DCB61D6B-9AA3-419D-80C0-C5FAA49590AA}" srcOrd="5" destOrd="0" presId="urn:microsoft.com/office/officeart/2018/2/layout/IconVerticalSolidList"/>
    <dgm:cxn modelId="{90D3FE85-7F4E-419B-BE8E-F4C078B6AAC9}" type="presParOf" srcId="{C5FDDD2D-6E84-4A11-8D25-10F6C2CDB609}" destId="{2462E01F-5A79-4D41-B2FD-BCD8292956BC}" srcOrd="6" destOrd="0" presId="urn:microsoft.com/office/officeart/2018/2/layout/IconVerticalSolidList"/>
    <dgm:cxn modelId="{D3F546AE-D0E9-4972-9792-F0CEB89DF7C1}" type="presParOf" srcId="{2462E01F-5A79-4D41-B2FD-BCD8292956BC}" destId="{BF284541-FBAE-4ADB-B074-9FED52D5CB29}" srcOrd="0" destOrd="0" presId="urn:microsoft.com/office/officeart/2018/2/layout/IconVerticalSolidList"/>
    <dgm:cxn modelId="{780EA9F3-C0E1-4107-B4A6-772660B04143}" type="presParOf" srcId="{2462E01F-5A79-4D41-B2FD-BCD8292956BC}" destId="{44511C3D-76F1-46EA-80DA-48C680EB69BC}" srcOrd="1" destOrd="0" presId="urn:microsoft.com/office/officeart/2018/2/layout/IconVerticalSolidList"/>
    <dgm:cxn modelId="{C5DCB282-880D-4385-B1DF-A40D522FB035}" type="presParOf" srcId="{2462E01F-5A79-4D41-B2FD-BCD8292956BC}" destId="{CD2F14EE-F189-409A-9EB9-835B0BBB1F5B}" srcOrd="2" destOrd="0" presId="urn:microsoft.com/office/officeart/2018/2/layout/IconVerticalSolidList"/>
    <dgm:cxn modelId="{80E20462-554F-41F6-8A41-311ECE6828E0}" type="presParOf" srcId="{2462E01F-5A79-4D41-B2FD-BCD8292956BC}" destId="{B3DFF80E-6BF8-4D40-8F40-B5524FDA9B7F}" srcOrd="3" destOrd="0" presId="urn:microsoft.com/office/officeart/2018/2/layout/IconVerticalSolidList"/>
    <dgm:cxn modelId="{7090B839-D4DD-49B6-B171-36FBC97F87F2}" type="presParOf" srcId="{C5FDDD2D-6E84-4A11-8D25-10F6C2CDB609}" destId="{5561C254-A32E-44A5-8910-8FE677ADF6EA}" srcOrd="7" destOrd="0" presId="urn:microsoft.com/office/officeart/2018/2/layout/IconVerticalSolidList"/>
    <dgm:cxn modelId="{4C06DEE6-FD24-4C24-9F26-83AF50B285BD}" type="presParOf" srcId="{C5FDDD2D-6E84-4A11-8D25-10F6C2CDB609}" destId="{8FA4BD30-7FD1-4876-A844-DA68E9E91915}" srcOrd="8" destOrd="0" presId="urn:microsoft.com/office/officeart/2018/2/layout/IconVerticalSolidList"/>
    <dgm:cxn modelId="{2C1B1122-E212-4F72-A622-EF5BD80414CB}" type="presParOf" srcId="{8FA4BD30-7FD1-4876-A844-DA68E9E91915}" destId="{B6A8CED8-5626-4C45-A54C-39722C2A71A3}" srcOrd="0" destOrd="0" presId="urn:microsoft.com/office/officeart/2018/2/layout/IconVerticalSolidList"/>
    <dgm:cxn modelId="{89E8EF7A-ACC8-4107-BD86-37DBD687D918}" type="presParOf" srcId="{8FA4BD30-7FD1-4876-A844-DA68E9E91915}" destId="{426351E1-DDA5-49CD-BC78-CFA517017D76}" srcOrd="1" destOrd="0" presId="urn:microsoft.com/office/officeart/2018/2/layout/IconVerticalSolidList"/>
    <dgm:cxn modelId="{F88327A7-18D8-468B-B9CD-51AB67FD473B}" type="presParOf" srcId="{8FA4BD30-7FD1-4876-A844-DA68E9E91915}" destId="{BE88394F-395D-4002-9BC4-D85B229605FE}" srcOrd="2" destOrd="0" presId="urn:microsoft.com/office/officeart/2018/2/layout/IconVerticalSolidList"/>
    <dgm:cxn modelId="{0AFDA596-0327-48E2-A33E-BFDC1220E762}" type="presParOf" srcId="{8FA4BD30-7FD1-4876-A844-DA68E9E91915}" destId="{2CDB86C1-E318-47F0-BCB5-29278C31AF8C}" srcOrd="3" destOrd="0" presId="urn:microsoft.com/office/officeart/2018/2/layout/IconVerticalSolidList"/>
    <dgm:cxn modelId="{302E5E25-64F3-493D-91C1-99B73F79EEA1}" type="presParOf" srcId="{C5FDDD2D-6E84-4A11-8D25-10F6C2CDB609}" destId="{ADBEB2EF-1DE3-41B1-9D1B-720A890E9A36}" srcOrd="9" destOrd="0" presId="urn:microsoft.com/office/officeart/2018/2/layout/IconVerticalSolidList"/>
    <dgm:cxn modelId="{4D0258ED-9D45-45B4-AEC7-CE82B6780886}" type="presParOf" srcId="{C5FDDD2D-6E84-4A11-8D25-10F6C2CDB609}" destId="{40D61019-B08F-447D-AC31-83ADB5F534A6}" srcOrd="10" destOrd="0" presId="urn:microsoft.com/office/officeart/2018/2/layout/IconVerticalSolidList"/>
    <dgm:cxn modelId="{A79FA2BC-2C5F-4C9B-99C2-C6416365621A}" type="presParOf" srcId="{40D61019-B08F-447D-AC31-83ADB5F534A6}" destId="{858F2560-6651-402D-A84C-5BAAD42A3A11}" srcOrd="0" destOrd="0" presId="urn:microsoft.com/office/officeart/2018/2/layout/IconVerticalSolidList"/>
    <dgm:cxn modelId="{C78719FD-60A9-4CCE-B2E8-AA34FE288676}" type="presParOf" srcId="{40D61019-B08F-447D-AC31-83ADB5F534A6}" destId="{894927C7-4256-47C4-9657-739478903C18}" srcOrd="1" destOrd="0" presId="urn:microsoft.com/office/officeart/2018/2/layout/IconVerticalSolidList"/>
    <dgm:cxn modelId="{1170E791-7998-46C4-9D87-3F85791AB24C}" type="presParOf" srcId="{40D61019-B08F-447D-AC31-83ADB5F534A6}" destId="{B0835897-B5C9-4DF2-BFAF-26837CB98A4C}" srcOrd="2" destOrd="0" presId="urn:microsoft.com/office/officeart/2018/2/layout/IconVerticalSolidList"/>
    <dgm:cxn modelId="{EB22642F-30B3-4CDF-A6FE-76784E77D182}" type="presParOf" srcId="{40D61019-B08F-447D-AC31-83ADB5F534A6}" destId="{7A6C0A1C-F2CC-4CA1-B19C-4889460FBD42}" srcOrd="3" destOrd="0" presId="urn:microsoft.com/office/officeart/2018/2/layout/IconVerticalSolidList"/>
    <dgm:cxn modelId="{11D68838-721C-49E2-A653-F6720FB3E236}" type="presParOf" srcId="{C5FDDD2D-6E84-4A11-8D25-10F6C2CDB609}" destId="{597059D8-36C4-4F0F-BC6B-DE53EA2CEC6C}" srcOrd="11" destOrd="0" presId="urn:microsoft.com/office/officeart/2018/2/layout/IconVerticalSolidList"/>
    <dgm:cxn modelId="{965C78D0-A738-4CDD-8D75-EDC59C5D871A}" type="presParOf" srcId="{C5FDDD2D-6E84-4A11-8D25-10F6C2CDB609}" destId="{C59EE94F-7723-4A8C-BA80-B88D8CD0F21E}" srcOrd="12" destOrd="0" presId="urn:microsoft.com/office/officeart/2018/2/layout/IconVerticalSolidList"/>
    <dgm:cxn modelId="{96E241A9-991B-4656-A069-A339E520BDB4}" type="presParOf" srcId="{C59EE94F-7723-4A8C-BA80-B88D8CD0F21E}" destId="{246B7510-507F-42F3-BFA5-E289903328E8}" srcOrd="0" destOrd="0" presId="urn:microsoft.com/office/officeart/2018/2/layout/IconVerticalSolidList"/>
    <dgm:cxn modelId="{F13DBA42-B65D-4167-BCE2-8789A1A98EFD}" type="presParOf" srcId="{C59EE94F-7723-4A8C-BA80-B88D8CD0F21E}" destId="{5B97B160-A2DE-4278-99CB-7F0276376C49}" srcOrd="1" destOrd="0" presId="urn:microsoft.com/office/officeart/2018/2/layout/IconVerticalSolidList"/>
    <dgm:cxn modelId="{E9BB1547-42CF-4D31-B193-EFB6A89CDA3B}" type="presParOf" srcId="{C59EE94F-7723-4A8C-BA80-B88D8CD0F21E}" destId="{CBFB32F8-4935-4B47-81B5-D6B043D01FFB}" srcOrd="2" destOrd="0" presId="urn:microsoft.com/office/officeart/2018/2/layout/IconVerticalSolidList"/>
    <dgm:cxn modelId="{BE8626BC-9818-4D49-BEF2-F19F4A75A84C}" type="presParOf" srcId="{C59EE94F-7723-4A8C-BA80-B88D8CD0F21E}" destId="{8270E57D-5876-457F-BC55-3F41C139F8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26B995-8E11-4A52-8421-D6364B162E1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BFC9DD9C-943D-4FA2-BF87-2E51860C8DA0}">
      <dgm:prSet phldrT="[Text]"/>
      <dgm:spPr/>
      <dgm:t>
        <a:bodyPr/>
        <a:lstStyle/>
        <a:p>
          <a:r>
            <a:rPr lang="en-US"/>
            <a:t>Executive Vice Chancellor for Academic Affairs</a:t>
          </a:r>
        </a:p>
      </dgm:t>
    </dgm:pt>
    <dgm:pt modelId="{A6A03B7C-3252-433C-906F-C9D76D555FB5}" type="parTrans" cxnId="{465EA605-98ED-4045-9A0F-5CE1F9FFE96B}">
      <dgm:prSet/>
      <dgm:spPr/>
      <dgm:t>
        <a:bodyPr/>
        <a:lstStyle/>
        <a:p>
          <a:endParaRPr lang="en-US"/>
        </a:p>
      </dgm:t>
    </dgm:pt>
    <dgm:pt modelId="{32AA7E66-5FBE-49FB-95FE-62E529BC4747}" type="sibTrans" cxnId="{465EA605-98ED-4045-9A0F-5CE1F9FFE96B}">
      <dgm:prSet/>
      <dgm:spPr/>
      <dgm:t>
        <a:bodyPr/>
        <a:lstStyle/>
        <a:p>
          <a:r>
            <a:rPr lang="en-US" dirty="0"/>
            <a:t>Dr. Andrew Harris</a:t>
          </a:r>
        </a:p>
      </dgm:t>
    </dgm:pt>
    <dgm:pt modelId="{10B39784-FBB8-422A-9A6E-8F80F2068AEC}">
      <dgm:prSet phldrT="[Text]"/>
      <dgm:spPr/>
      <dgm:t>
        <a:bodyPr/>
        <a:lstStyle/>
        <a:p>
          <a:r>
            <a:rPr lang="en-US"/>
            <a:t>Associate Vice Chancellor for Student Success </a:t>
          </a:r>
        </a:p>
      </dgm:t>
    </dgm:pt>
    <dgm:pt modelId="{FE764232-CF92-41E8-A5EA-D5A0F36EFC4B}" type="parTrans" cxnId="{AA6CFB8E-DB05-40A6-A35D-46F9DD8E6355}">
      <dgm:prSet/>
      <dgm:spPr/>
      <dgm:t>
        <a:bodyPr/>
        <a:lstStyle/>
        <a:p>
          <a:endParaRPr lang="en-US"/>
        </a:p>
      </dgm:t>
    </dgm:pt>
    <dgm:pt modelId="{EAD79250-33B6-4192-9AB9-FFE4BBAA91FD}" type="sibTrans" cxnId="{AA6CFB8E-DB05-40A6-A35D-46F9DD8E6355}">
      <dgm:prSet/>
      <dgm:spPr/>
      <dgm:t>
        <a:bodyPr/>
        <a:lstStyle/>
        <a:p>
          <a:r>
            <a:rPr lang="en-US"/>
            <a:t>Dr. Bonnie Becker</a:t>
          </a:r>
        </a:p>
      </dgm:t>
    </dgm:pt>
    <dgm:pt modelId="{FF7BC253-CE09-493A-9BA7-F77C793613D1}">
      <dgm:prSet phldrT="[Text]"/>
      <dgm:spPr/>
      <dgm:t>
        <a:bodyPr/>
        <a:lstStyle/>
        <a:p>
          <a:r>
            <a:rPr lang="en-US"/>
            <a:t>Office of Digital Learning</a:t>
          </a:r>
        </a:p>
      </dgm:t>
    </dgm:pt>
    <dgm:pt modelId="{C487690D-E27A-458F-81E9-55C8C0F00752}" type="parTrans" cxnId="{6E12CD62-7C2F-4A11-99C6-B06C465FC122}">
      <dgm:prSet/>
      <dgm:spPr/>
      <dgm:t>
        <a:bodyPr/>
        <a:lstStyle/>
        <a:p>
          <a:endParaRPr lang="en-US"/>
        </a:p>
      </dgm:t>
    </dgm:pt>
    <dgm:pt modelId="{7AB1CEB2-0D3E-4134-BA9A-505926E9AE87}" type="sibTrans" cxnId="{6E12CD62-7C2F-4A11-99C6-B06C465FC122}">
      <dgm:prSet/>
      <dgm:spPr/>
      <dgm:t>
        <a:bodyPr/>
        <a:lstStyle/>
        <a:p>
          <a:r>
            <a:rPr lang="en-US"/>
            <a:t>Dr. Darcy Janzen</a:t>
          </a:r>
        </a:p>
      </dgm:t>
    </dgm:pt>
    <dgm:pt modelId="{D6F52E8D-F793-4060-B225-6A2363787084}">
      <dgm:prSet phldrT="[Text]"/>
      <dgm:spPr/>
      <dgm:t>
        <a:bodyPr/>
        <a:lstStyle/>
        <a:p>
          <a:r>
            <a:rPr lang="en-US"/>
            <a:t>Teaching and Learning Center</a:t>
          </a:r>
        </a:p>
      </dgm:t>
    </dgm:pt>
    <dgm:pt modelId="{DD148830-B180-4E4F-BF89-0618A665A9D3}" type="parTrans" cxnId="{5A7E6A2C-C088-4457-A26C-5CE5974A7E0C}">
      <dgm:prSet/>
      <dgm:spPr/>
      <dgm:t>
        <a:bodyPr/>
        <a:lstStyle/>
        <a:p>
          <a:endParaRPr lang="en-US"/>
        </a:p>
      </dgm:t>
    </dgm:pt>
    <dgm:pt modelId="{3570310E-577F-473A-8FF4-0E0F500A2A3E}" type="sibTrans" cxnId="{5A7E6A2C-C088-4457-A26C-5CE5974A7E0C}">
      <dgm:prSet/>
      <dgm:spPr/>
      <dgm:t>
        <a:bodyPr/>
        <a:lstStyle/>
        <a:p>
          <a:endParaRPr lang="en-US"/>
        </a:p>
      </dgm:t>
    </dgm:pt>
    <dgm:pt modelId="{05F25377-A169-4993-BD24-DB3D4283C387}">
      <dgm:prSet phldrT="[Text]"/>
      <dgm:spPr/>
      <dgm:t>
        <a:bodyPr/>
        <a:lstStyle/>
        <a:p>
          <a:r>
            <a:rPr lang="en-US"/>
            <a:t>University Academic Advising</a:t>
          </a:r>
        </a:p>
      </dgm:t>
    </dgm:pt>
    <dgm:pt modelId="{EEE07FED-E9A1-4548-B962-F8D8CA95357E}" type="parTrans" cxnId="{0C85E3B8-AF2D-426A-A986-CFFC2193C9A2}">
      <dgm:prSet/>
      <dgm:spPr/>
      <dgm:t>
        <a:bodyPr/>
        <a:lstStyle/>
        <a:p>
          <a:endParaRPr lang="en-US"/>
        </a:p>
      </dgm:t>
    </dgm:pt>
    <dgm:pt modelId="{A6F93DD9-148E-4505-893D-96717AD3C026}" type="sibTrans" cxnId="{0C85E3B8-AF2D-426A-A986-CFFC2193C9A2}">
      <dgm:prSet/>
      <dgm:spPr/>
      <dgm:t>
        <a:bodyPr/>
        <a:lstStyle/>
        <a:p>
          <a:r>
            <a:rPr lang="en-US"/>
            <a:t>Dr. Lorraine Dinnel</a:t>
          </a:r>
        </a:p>
      </dgm:t>
    </dgm:pt>
    <dgm:pt modelId="{54D5D2B1-87AE-4BBC-816B-05D03E0972D8}">
      <dgm:prSet phldrT="[Text]"/>
      <dgm:spPr/>
      <dgm:t>
        <a:bodyPr/>
        <a:lstStyle/>
        <a:p>
          <a:r>
            <a:rPr lang="en-US"/>
            <a:t>Quantitative Skills</a:t>
          </a:r>
        </a:p>
      </dgm:t>
    </dgm:pt>
    <dgm:pt modelId="{AD30AD94-AB00-4982-BC48-FA8F1C8559A7}" type="parTrans" cxnId="{CB179714-306B-4F8D-B1FF-CE9F67238975}">
      <dgm:prSet/>
      <dgm:spPr/>
      <dgm:t>
        <a:bodyPr/>
        <a:lstStyle/>
        <a:p>
          <a:endParaRPr lang="en-US"/>
        </a:p>
      </dgm:t>
    </dgm:pt>
    <dgm:pt modelId="{E428B61F-1787-47DE-A203-1C9CC8232ED4}" type="sibTrans" cxnId="{CB179714-306B-4F8D-B1FF-CE9F67238975}">
      <dgm:prSet/>
      <dgm:spPr/>
      <dgm:t>
        <a:bodyPr/>
        <a:lstStyle/>
        <a:p>
          <a:r>
            <a:rPr lang="en-US"/>
            <a:t>Dr. Dwayne Chambers</a:t>
          </a:r>
        </a:p>
      </dgm:t>
    </dgm:pt>
    <dgm:pt modelId="{C56B2310-E5D0-4F97-A6CC-527A1ED98EE4}">
      <dgm:prSet phldrT="[Text]"/>
      <dgm:spPr/>
      <dgm:t>
        <a:bodyPr/>
        <a:lstStyle/>
        <a:p>
          <a:r>
            <a:rPr lang="en-US"/>
            <a:t>Writing</a:t>
          </a:r>
        </a:p>
      </dgm:t>
    </dgm:pt>
    <dgm:pt modelId="{1ED2FB30-B401-45D1-B442-A2BAC5DA26CD}" type="parTrans" cxnId="{763451F6-EB57-45E5-99E6-9C62DBD144BC}">
      <dgm:prSet/>
      <dgm:spPr/>
      <dgm:t>
        <a:bodyPr/>
        <a:lstStyle/>
        <a:p>
          <a:endParaRPr lang="en-US"/>
        </a:p>
      </dgm:t>
    </dgm:pt>
    <dgm:pt modelId="{EE30A6C1-0697-4F82-AAAE-B6BDAA995054}" type="sibTrans" cxnId="{763451F6-EB57-45E5-99E6-9C62DBD144BC}">
      <dgm:prSet/>
      <dgm:spPr/>
      <dgm:t>
        <a:bodyPr/>
        <a:lstStyle/>
        <a:p>
          <a:r>
            <a:rPr lang="en-US"/>
            <a:t>Dr. Rebecca Disrud</a:t>
          </a:r>
        </a:p>
      </dgm:t>
    </dgm:pt>
    <dgm:pt modelId="{78CA02CD-246F-41B4-84CE-15110105CEA5}" type="pres">
      <dgm:prSet presAssocID="{0826B995-8E11-4A52-8421-D6364B162E12}" presName="hierChild1" presStyleCnt="0">
        <dgm:presLayoutVars>
          <dgm:orgChart val="1"/>
          <dgm:chPref val="1"/>
          <dgm:dir/>
          <dgm:animOne val="branch"/>
          <dgm:animLvl val="lvl"/>
          <dgm:resizeHandles/>
        </dgm:presLayoutVars>
      </dgm:prSet>
      <dgm:spPr/>
    </dgm:pt>
    <dgm:pt modelId="{26B81C0C-2B1C-42ED-AFE3-9045C8A42269}" type="pres">
      <dgm:prSet presAssocID="{BFC9DD9C-943D-4FA2-BF87-2E51860C8DA0}" presName="hierRoot1" presStyleCnt="0">
        <dgm:presLayoutVars>
          <dgm:hierBranch val="init"/>
        </dgm:presLayoutVars>
      </dgm:prSet>
      <dgm:spPr/>
    </dgm:pt>
    <dgm:pt modelId="{230B3EE5-EC95-4EC1-B16E-F0A337EDFBD2}" type="pres">
      <dgm:prSet presAssocID="{BFC9DD9C-943D-4FA2-BF87-2E51860C8DA0}" presName="rootComposite1" presStyleCnt="0"/>
      <dgm:spPr/>
    </dgm:pt>
    <dgm:pt modelId="{FCD588FC-FE3D-484B-A165-639351DA97CC}" type="pres">
      <dgm:prSet presAssocID="{BFC9DD9C-943D-4FA2-BF87-2E51860C8DA0}" presName="rootText1" presStyleLbl="node0" presStyleIdx="0" presStyleCnt="1">
        <dgm:presLayoutVars>
          <dgm:chMax/>
          <dgm:chPref val="3"/>
        </dgm:presLayoutVars>
      </dgm:prSet>
      <dgm:spPr/>
    </dgm:pt>
    <dgm:pt modelId="{1C3C7D54-A870-45C7-BEE1-1B047A6B495D}" type="pres">
      <dgm:prSet presAssocID="{BFC9DD9C-943D-4FA2-BF87-2E51860C8DA0}" presName="titleText1" presStyleLbl="fgAcc0" presStyleIdx="0" presStyleCnt="1">
        <dgm:presLayoutVars>
          <dgm:chMax val="0"/>
          <dgm:chPref val="0"/>
        </dgm:presLayoutVars>
      </dgm:prSet>
      <dgm:spPr/>
    </dgm:pt>
    <dgm:pt modelId="{B72D3B73-F5C1-45F6-B953-8E9079BFBBB7}" type="pres">
      <dgm:prSet presAssocID="{BFC9DD9C-943D-4FA2-BF87-2E51860C8DA0}" presName="rootConnector1" presStyleLbl="node1" presStyleIdx="0" presStyleCnt="6"/>
      <dgm:spPr/>
    </dgm:pt>
    <dgm:pt modelId="{1C2BC43B-7EDD-432C-BF39-50B83FBCE042}" type="pres">
      <dgm:prSet presAssocID="{BFC9DD9C-943D-4FA2-BF87-2E51860C8DA0}" presName="hierChild2" presStyleCnt="0"/>
      <dgm:spPr/>
    </dgm:pt>
    <dgm:pt modelId="{881B4F71-E690-4FAB-80C0-EA915A00E5E3}" type="pres">
      <dgm:prSet presAssocID="{FE764232-CF92-41E8-A5EA-D5A0F36EFC4B}" presName="Name37" presStyleLbl="parChTrans1D2" presStyleIdx="0" presStyleCnt="1"/>
      <dgm:spPr/>
    </dgm:pt>
    <dgm:pt modelId="{201E6A92-038F-4159-984D-48F173C1C12F}" type="pres">
      <dgm:prSet presAssocID="{10B39784-FBB8-422A-9A6E-8F80F2068AEC}" presName="hierRoot2" presStyleCnt="0">
        <dgm:presLayoutVars>
          <dgm:hierBranch val="init"/>
        </dgm:presLayoutVars>
      </dgm:prSet>
      <dgm:spPr/>
    </dgm:pt>
    <dgm:pt modelId="{85D9309D-13EF-4270-86AA-88C35FB6BA43}" type="pres">
      <dgm:prSet presAssocID="{10B39784-FBB8-422A-9A6E-8F80F2068AEC}" presName="rootComposite" presStyleCnt="0"/>
      <dgm:spPr/>
    </dgm:pt>
    <dgm:pt modelId="{FBDC6A58-6C0F-4463-8AFB-45F4FC905038}" type="pres">
      <dgm:prSet presAssocID="{10B39784-FBB8-422A-9A6E-8F80F2068AEC}" presName="rootText" presStyleLbl="node1" presStyleIdx="0" presStyleCnt="6">
        <dgm:presLayoutVars>
          <dgm:chMax/>
          <dgm:chPref val="3"/>
        </dgm:presLayoutVars>
      </dgm:prSet>
      <dgm:spPr/>
    </dgm:pt>
    <dgm:pt modelId="{BC2B3AED-2595-48A6-848D-5F21F6529C8E}" type="pres">
      <dgm:prSet presAssocID="{10B39784-FBB8-422A-9A6E-8F80F2068AEC}" presName="titleText2" presStyleLbl="fgAcc1" presStyleIdx="0" presStyleCnt="6">
        <dgm:presLayoutVars>
          <dgm:chMax val="0"/>
          <dgm:chPref val="0"/>
        </dgm:presLayoutVars>
      </dgm:prSet>
      <dgm:spPr/>
    </dgm:pt>
    <dgm:pt modelId="{33FBFCDF-779B-420A-8423-75A6F7FC5105}" type="pres">
      <dgm:prSet presAssocID="{10B39784-FBB8-422A-9A6E-8F80F2068AEC}" presName="rootConnector" presStyleLbl="node2" presStyleIdx="0" presStyleCnt="0"/>
      <dgm:spPr/>
    </dgm:pt>
    <dgm:pt modelId="{91595BA4-12BB-488D-80C9-1ECD2110031F}" type="pres">
      <dgm:prSet presAssocID="{10B39784-FBB8-422A-9A6E-8F80F2068AEC}" presName="hierChild4" presStyleCnt="0"/>
      <dgm:spPr/>
    </dgm:pt>
    <dgm:pt modelId="{78CC0142-F4AC-481C-A074-08AC460678A6}" type="pres">
      <dgm:prSet presAssocID="{C487690D-E27A-458F-81E9-55C8C0F00752}" presName="Name37" presStyleLbl="parChTrans1D3" presStyleIdx="0" presStyleCnt="3"/>
      <dgm:spPr/>
    </dgm:pt>
    <dgm:pt modelId="{22B1063A-3E03-4ECF-995D-E6F827F45A11}" type="pres">
      <dgm:prSet presAssocID="{FF7BC253-CE09-493A-9BA7-F77C793613D1}" presName="hierRoot2" presStyleCnt="0">
        <dgm:presLayoutVars>
          <dgm:hierBranch val="init"/>
        </dgm:presLayoutVars>
      </dgm:prSet>
      <dgm:spPr/>
    </dgm:pt>
    <dgm:pt modelId="{FA3A83CC-D308-41F4-A8E1-45A0AD196660}" type="pres">
      <dgm:prSet presAssocID="{FF7BC253-CE09-493A-9BA7-F77C793613D1}" presName="rootComposite" presStyleCnt="0"/>
      <dgm:spPr/>
    </dgm:pt>
    <dgm:pt modelId="{9563ED1F-1FBF-4398-99C7-CE1DE2C32A49}" type="pres">
      <dgm:prSet presAssocID="{FF7BC253-CE09-493A-9BA7-F77C793613D1}" presName="rootText" presStyleLbl="node1" presStyleIdx="1" presStyleCnt="6">
        <dgm:presLayoutVars>
          <dgm:chMax/>
          <dgm:chPref val="3"/>
        </dgm:presLayoutVars>
      </dgm:prSet>
      <dgm:spPr/>
    </dgm:pt>
    <dgm:pt modelId="{93F12236-F09A-48C7-903A-EF44D3611635}" type="pres">
      <dgm:prSet presAssocID="{FF7BC253-CE09-493A-9BA7-F77C793613D1}" presName="titleText2" presStyleLbl="fgAcc1" presStyleIdx="1" presStyleCnt="6">
        <dgm:presLayoutVars>
          <dgm:chMax val="0"/>
          <dgm:chPref val="0"/>
        </dgm:presLayoutVars>
      </dgm:prSet>
      <dgm:spPr/>
    </dgm:pt>
    <dgm:pt modelId="{390C51A4-A4DC-43E9-B052-A4475CF232F5}" type="pres">
      <dgm:prSet presAssocID="{FF7BC253-CE09-493A-9BA7-F77C793613D1}" presName="rootConnector" presStyleLbl="node3" presStyleIdx="0" presStyleCnt="0"/>
      <dgm:spPr/>
    </dgm:pt>
    <dgm:pt modelId="{A146A124-0D18-49D4-8715-6BE2EB6001C4}" type="pres">
      <dgm:prSet presAssocID="{FF7BC253-CE09-493A-9BA7-F77C793613D1}" presName="hierChild4" presStyleCnt="0"/>
      <dgm:spPr/>
    </dgm:pt>
    <dgm:pt modelId="{D0DFF788-0492-4B2B-A75F-C55AF1BB1087}" type="pres">
      <dgm:prSet presAssocID="{FF7BC253-CE09-493A-9BA7-F77C793613D1}" presName="hierChild5" presStyleCnt="0"/>
      <dgm:spPr/>
    </dgm:pt>
    <dgm:pt modelId="{0BC50364-12D7-48F9-B6F6-5C73D24CAAAB}" type="pres">
      <dgm:prSet presAssocID="{DD148830-B180-4E4F-BF89-0618A665A9D3}" presName="Name37" presStyleLbl="parChTrans1D3" presStyleIdx="1" presStyleCnt="3"/>
      <dgm:spPr/>
    </dgm:pt>
    <dgm:pt modelId="{3AD949ED-A52F-4227-8468-CF082A18D153}" type="pres">
      <dgm:prSet presAssocID="{D6F52E8D-F793-4060-B225-6A2363787084}" presName="hierRoot2" presStyleCnt="0">
        <dgm:presLayoutVars>
          <dgm:hierBranch val="init"/>
        </dgm:presLayoutVars>
      </dgm:prSet>
      <dgm:spPr/>
    </dgm:pt>
    <dgm:pt modelId="{9E39C47D-342C-4CB0-8519-617647823D2D}" type="pres">
      <dgm:prSet presAssocID="{D6F52E8D-F793-4060-B225-6A2363787084}" presName="rootComposite" presStyleCnt="0"/>
      <dgm:spPr/>
    </dgm:pt>
    <dgm:pt modelId="{78978D44-28F0-467E-A7B8-9A0CCADE3437}" type="pres">
      <dgm:prSet presAssocID="{D6F52E8D-F793-4060-B225-6A2363787084}" presName="rootText" presStyleLbl="node1" presStyleIdx="2" presStyleCnt="6">
        <dgm:presLayoutVars>
          <dgm:chMax/>
          <dgm:chPref val="3"/>
        </dgm:presLayoutVars>
      </dgm:prSet>
      <dgm:spPr/>
    </dgm:pt>
    <dgm:pt modelId="{604367F1-19F9-4A77-9072-82100B09D454}" type="pres">
      <dgm:prSet presAssocID="{D6F52E8D-F793-4060-B225-6A2363787084}" presName="titleText2" presStyleLbl="fgAcc1" presStyleIdx="2" presStyleCnt="6" custScaleX="4434" custScaleY="16083">
        <dgm:presLayoutVars>
          <dgm:chMax val="0"/>
          <dgm:chPref val="0"/>
        </dgm:presLayoutVars>
      </dgm:prSet>
      <dgm:spPr/>
    </dgm:pt>
    <dgm:pt modelId="{F61B2E5D-B52E-4046-AF86-0D37E09C2B96}" type="pres">
      <dgm:prSet presAssocID="{D6F52E8D-F793-4060-B225-6A2363787084}" presName="rootConnector" presStyleLbl="node3" presStyleIdx="0" presStyleCnt="0"/>
      <dgm:spPr/>
    </dgm:pt>
    <dgm:pt modelId="{75113A38-A4B1-44BC-AB64-4F1F8D7F3796}" type="pres">
      <dgm:prSet presAssocID="{D6F52E8D-F793-4060-B225-6A2363787084}" presName="hierChild4" presStyleCnt="0"/>
      <dgm:spPr/>
    </dgm:pt>
    <dgm:pt modelId="{ECD34533-EE21-4DA3-AA50-1157B80AC674}" type="pres">
      <dgm:prSet presAssocID="{AD30AD94-AB00-4982-BC48-FA8F1C8559A7}" presName="Name37" presStyleLbl="parChTrans1D4" presStyleIdx="0" presStyleCnt="2"/>
      <dgm:spPr/>
    </dgm:pt>
    <dgm:pt modelId="{484E00D5-15CB-46AE-8CCB-30191883F2EC}" type="pres">
      <dgm:prSet presAssocID="{54D5D2B1-87AE-4BBC-816B-05D03E0972D8}" presName="hierRoot2" presStyleCnt="0">
        <dgm:presLayoutVars>
          <dgm:hierBranch val="init"/>
        </dgm:presLayoutVars>
      </dgm:prSet>
      <dgm:spPr/>
    </dgm:pt>
    <dgm:pt modelId="{2DD163B7-D994-4A1E-B442-C207CD1987A6}" type="pres">
      <dgm:prSet presAssocID="{54D5D2B1-87AE-4BBC-816B-05D03E0972D8}" presName="rootComposite" presStyleCnt="0"/>
      <dgm:spPr/>
    </dgm:pt>
    <dgm:pt modelId="{0A07D9A3-447F-4F74-9CD6-A64D2441D9E8}" type="pres">
      <dgm:prSet presAssocID="{54D5D2B1-87AE-4BBC-816B-05D03E0972D8}" presName="rootText" presStyleLbl="node1" presStyleIdx="3" presStyleCnt="6">
        <dgm:presLayoutVars>
          <dgm:chMax/>
          <dgm:chPref val="3"/>
        </dgm:presLayoutVars>
      </dgm:prSet>
      <dgm:spPr/>
    </dgm:pt>
    <dgm:pt modelId="{F36F4F22-AF8A-4C43-9F8B-E1325D4415CB}" type="pres">
      <dgm:prSet presAssocID="{54D5D2B1-87AE-4BBC-816B-05D03E0972D8}" presName="titleText2" presStyleLbl="fgAcc1" presStyleIdx="3" presStyleCnt="6">
        <dgm:presLayoutVars>
          <dgm:chMax val="0"/>
          <dgm:chPref val="0"/>
        </dgm:presLayoutVars>
      </dgm:prSet>
      <dgm:spPr/>
    </dgm:pt>
    <dgm:pt modelId="{4C9D7D53-8B53-4671-A8C3-E8436779A0F3}" type="pres">
      <dgm:prSet presAssocID="{54D5D2B1-87AE-4BBC-816B-05D03E0972D8}" presName="rootConnector" presStyleLbl="node4" presStyleIdx="0" presStyleCnt="0"/>
      <dgm:spPr/>
    </dgm:pt>
    <dgm:pt modelId="{3402E951-C6F5-4874-874A-0D198BBAEBA6}" type="pres">
      <dgm:prSet presAssocID="{54D5D2B1-87AE-4BBC-816B-05D03E0972D8}" presName="hierChild4" presStyleCnt="0"/>
      <dgm:spPr/>
    </dgm:pt>
    <dgm:pt modelId="{9CEF9DDC-7867-4BC6-BB38-0821A1E18585}" type="pres">
      <dgm:prSet presAssocID="{54D5D2B1-87AE-4BBC-816B-05D03E0972D8}" presName="hierChild5" presStyleCnt="0"/>
      <dgm:spPr/>
    </dgm:pt>
    <dgm:pt modelId="{AF39DAE9-90DD-4E89-90B9-405F4D8F8649}" type="pres">
      <dgm:prSet presAssocID="{1ED2FB30-B401-45D1-B442-A2BAC5DA26CD}" presName="Name37" presStyleLbl="parChTrans1D4" presStyleIdx="1" presStyleCnt="2"/>
      <dgm:spPr/>
    </dgm:pt>
    <dgm:pt modelId="{930783D2-6115-4CD3-B0D3-8DDD86C4DC3F}" type="pres">
      <dgm:prSet presAssocID="{C56B2310-E5D0-4F97-A6CC-527A1ED98EE4}" presName="hierRoot2" presStyleCnt="0">
        <dgm:presLayoutVars>
          <dgm:hierBranch val="init"/>
        </dgm:presLayoutVars>
      </dgm:prSet>
      <dgm:spPr/>
    </dgm:pt>
    <dgm:pt modelId="{6BFC6527-25D8-446E-9198-A8FCFB9A4E6E}" type="pres">
      <dgm:prSet presAssocID="{C56B2310-E5D0-4F97-A6CC-527A1ED98EE4}" presName="rootComposite" presStyleCnt="0"/>
      <dgm:spPr/>
    </dgm:pt>
    <dgm:pt modelId="{CFC5A3CC-7B70-4673-ACB9-12CE8D3DF278}" type="pres">
      <dgm:prSet presAssocID="{C56B2310-E5D0-4F97-A6CC-527A1ED98EE4}" presName="rootText" presStyleLbl="node1" presStyleIdx="4" presStyleCnt="6">
        <dgm:presLayoutVars>
          <dgm:chMax/>
          <dgm:chPref val="3"/>
        </dgm:presLayoutVars>
      </dgm:prSet>
      <dgm:spPr/>
    </dgm:pt>
    <dgm:pt modelId="{48C08553-A0CC-40CC-A9FF-F3FEEDFE360A}" type="pres">
      <dgm:prSet presAssocID="{C56B2310-E5D0-4F97-A6CC-527A1ED98EE4}" presName="titleText2" presStyleLbl="fgAcc1" presStyleIdx="4" presStyleCnt="6">
        <dgm:presLayoutVars>
          <dgm:chMax val="0"/>
          <dgm:chPref val="0"/>
        </dgm:presLayoutVars>
      </dgm:prSet>
      <dgm:spPr/>
    </dgm:pt>
    <dgm:pt modelId="{655C8DB6-955C-47BE-9258-07A9FBB4A74B}" type="pres">
      <dgm:prSet presAssocID="{C56B2310-E5D0-4F97-A6CC-527A1ED98EE4}" presName="rootConnector" presStyleLbl="node4" presStyleIdx="0" presStyleCnt="0"/>
      <dgm:spPr/>
    </dgm:pt>
    <dgm:pt modelId="{BC5918B4-E7A8-483C-A3E7-C11F8125AA80}" type="pres">
      <dgm:prSet presAssocID="{C56B2310-E5D0-4F97-A6CC-527A1ED98EE4}" presName="hierChild4" presStyleCnt="0"/>
      <dgm:spPr/>
    </dgm:pt>
    <dgm:pt modelId="{0C0C1B1D-6306-42CE-890C-6E0F3E1522FF}" type="pres">
      <dgm:prSet presAssocID="{C56B2310-E5D0-4F97-A6CC-527A1ED98EE4}" presName="hierChild5" presStyleCnt="0"/>
      <dgm:spPr/>
    </dgm:pt>
    <dgm:pt modelId="{FDA11162-81C8-406C-9911-E81164347B01}" type="pres">
      <dgm:prSet presAssocID="{D6F52E8D-F793-4060-B225-6A2363787084}" presName="hierChild5" presStyleCnt="0"/>
      <dgm:spPr/>
    </dgm:pt>
    <dgm:pt modelId="{1B61F07F-CFD3-4C99-9E6E-57DDAD6A7323}" type="pres">
      <dgm:prSet presAssocID="{EEE07FED-E9A1-4548-B962-F8D8CA95357E}" presName="Name37" presStyleLbl="parChTrans1D3" presStyleIdx="2" presStyleCnt="3"/>
      <dgm:spPr/>
    </dgm:pt>
    <dgm:pt modelId="{33DBBD61-EF29-4C87-9A07-359689DC7665}" type="pres">
      <dgm:prSet presAssocID="{05F25377-A169-4993-BD24-DB3D4283C387}" presName="hierRoot2" presStyleCnt="0">
        <dgm:presLayoutVars>
          <dgm:hierBranch val="init"/>
        </dgm:presLayoutVars>
      </dgm:prSet>
      <dgm:spPr/>
    </dgm:pt>
    <dgm:pt modelId="{18E22459-5255-4EFF-B74A-4C89A75DD5E7}" type="pres">
      <dgm:prSet presAssocID="{05F25377-A169-4993-BD24-DB3D4283C387}" presName="rootComposite" presStyleCnt="0"/>
      <dgm:spPr/>
    </dgm:pt>
    <dgm:pt modelId="{B96517D4-3793-48F5-9EF0-83EEAA56E0D2}" type="pres">
      <dgm:prSet presAssocID="{05F25377-A169-4993-BD24-DB3D4283C387}" presName="rootText" presStyleLbl="node1" presStyleIdx="5" presStyleCnt="6">
        <dgm:presLayoutVars>
          <dgm:chMax/>
          <dgm:chPref val="3"/>
        </dgm:presLayoutVars>
      </dgm:prSet>
      <dgm:spPr/>
    </dgm:pt>
    <dgm:pt modelId="{1D4DB1C4-8DC5-470E-B7A0-DA4741904062}" type="pres">
      <dgm:prSet presAssocID="{05F25377-A169-4993-BD24-DB3D4283C387}" presName="titleText2" presStyleLbl="fgAcc1" presStyleIdx="5" presStyleCnt="6">
        <dgm:presLayoutVars>
          <dgm:chMax val="0"/>
          <dgm:chPref val="0"/>
        </dgm:presLayoutVars>
      </dgm:prSet>
      <dgm:spPr/>
    </dgm:pt>
    <dgm:pt modelId="{BBE825C2-847E-4D25-9350-34F27D9CABEC}" type="pres">
      <dgm:prSet presAssocID="{05F25377-A169-4993-BD24-DB3D4283C387}" presName="rootConnector" presStyleLbl="node3" presStyleIdx="0" presStyleCnt="0"/>
      <dgm:spPr/>
    </dgm:pt>
    <dgm:pt modelId="{D3BC4E1B-4F91-4443-82B6-786F57AC501E}" type="pres">
      <dgm:prSet presAssocID="{05F25377-A169-4993-BD24-DB3D4283C387}" presName="hierChild4" presStyleCnt="0"/>
      <dgm:spPr/>
    </dgm:pt>
    <dgm:pt modelId="{1F224D5B-0F1E-475F-B160-0132892225BD}" type="pres">
      <dgm:prSet presAssocID="{05F25377-A169-4993-BD24-DB3D4283C387}" presName="hierChild5" presStyleCnt="0"/>
      <dgm:spPr/>
    </dgm:pt>
    <dgm:pt modelId="{CACE9CA7-6135-45F7-B55B-13091E8DE57A}" type="pres">
      <dgm:prSet presAssocID="{10B39784-FBB8-422A-9A6E-8F80F2068AEC}" presName="hierChild5" presStyleCnt="0"/>
      <dgm:spPr/>
    </dgm:pt>
    <dgm:pt modelId="{BA987ED7-CEB5-49BC-B698-A6B384639788}" type="pres">
      <dgm:prSet presAssocID="{BFC9DD9C-943D-4FA2-BF87-2E51860C8DA0}" presName="hierChild3" presStyleCnt="0"/>
      <dgm:spPr/>
    </dgm:pt>
  </dgm:ptLst>
  <dgm:cxnLst>
    <dgm:cxn modelId="{465EA605-98ED-4045-9A0F-5CE1F9FFE96B}" srcId="{0826B995-8E11-4A52-8421-D6364B162E12}" destId="{BFC9DD9C-943D-4FA2-BF87-2E51860C8DA0}" srcOrd="0" destOrd="0" parTransId="{A6A03B7C-3252-433C-906F-C9D76D555FB5}" sibTransId="{32AA7E66-5FBE-49FB-95FE-62E529BC4747}"/>
    <dgm:cxn modelId="{CB179714-306B-4F8D-B1FF-CE9F67238975}" srcId="{D6F52E8D-F793-4060-B225-6A2363787084}" destId="{54D5D2B1-87AE-4BBC-816B-05D03E0972D8}" srcOrd="0" destOrd="0" parTransId="{AD30AD94-AB00-4982-BC48-FA8F1C8559A7}" sibTransId="{E428B61F-1787-47DE-A203-1C9CC8232ED4}"/>
    <dgm:cxn modelId="{8D3D1A1C-57E2-40E6-B75E-75F6DF4B8C08}" type="presOf" srcId="{32AA7E66-5FBE-49FB-95FE-62E529BC4747}" destId="{1C3C7D54-A870-45C7-BEE1-1B047A6B495D}" srcOrd="0" destOrd="0" presId="urn:microsoft.com/office/officeart/2008/layout/NameandTitleOrganizationalChart"/>
    <dgm:cxn modelId="{E31C241C-524B-48A2-93E3-AC43107EE734}" type="presOf" srcId="{BFC9DD9C-943D-4FA2-BF87-2E51860C8DA0}" destId="{B72D3B73-F5C1-45F6-B953-8E9079BFBBB7}" srcOrd="1" destOrd="0" presId="urn:microsoft.com/office/officeart/2008/layout/NameandTitleOrganizationalChart"/>
    <dgm:cxn modelId="{41948626-FB51-471F-90A3-D8438D06EBE4}" type="presOf" srcId="{54D5D2B1-87AE-4BBC-816B-05D03E0972D8}" destId="{0A07D9A3-447F-4F74-9CD6-A64D2441D9E8}" srcOrd="0" destOrd="0" presId="urn:microsoft.com/office/officeart/2008/layout/NameandTitleOrganizationalChart"/>
    <dgm:cxn modelId="{5A7E6A2C-C088-4457-A26C-5CE5974A7E0C}" srcId="{10B39784-FBB8-422A-9A6E-8F80F2068AEC}" destId="{D6F52E8D-F793-4060-B225-6A2363787084}" srcOrd="1" destOrd="0" parTransId="{DD148830-B180-4E4F-BF89-0618A665A9D3}" sibTransId="{3570310E-577F-473A-8FF4-0E0F500A2A3E}"/>
    <dgm:cxn modelId="{72BBF62E-07CC-4418-9EB2-6A5ABCA9237B}" type="presOf" srcId="{AD30AD94-AB00-4982-BC48-FA8F1C8559A7}" destId="{ECD34533-EE21-4DA3-AA50-1157B80AC674}" srcOrd="0" destOrd="0" presId="urn:microsoft.com/office/officeart/2008/layout/NameandTitleOrganizationalChart"/>
    <dgm:cxn modelId="{55603A3B-0AF3-4B08-9B8C-DFFBB9D55B6E}" type="presOf" srcId="{A6F93DD9-148E-4505-893D-96717AD3C026}" destId="{1D4DB1C4-8DC5-470E-B7A0-DA4741904062}" srcOrd="0" destOrd="0" presId="urn:microsoft.com/office/officeart/2008/layout/NameandTitleOrganizationalChart"/>
    <dgm:cxn modelId="{E451153E-AA63-447A-B67A-2B200E3337FC}" type="presOf" srcId="{EEE07FED-E9A1-4548-B962-F8D8CA95357E}" destId="{1B61F07F-CFD3-4C99-9E6E-57DDAD6A7323}" srcOrd="0" destOrd="0" presId="urn:microsoft.com/office/officeart/2008/layout/NameandTitleOrganizationalChart"/>
    <dgm:cxn modelId="{1AB78E5B-D00C-4A5E-A204-ADA503A82AE0}" type="presOf" srcId="{1ED2FB30-B401-45D1-B442-A2BAC5DA26CD}" destId="{AF39DAE9-90DD-4E89-90B9-405F4D8F8649}" srcOrd="0" destOrd="0" presId="urn:microsoft.com/office/officeart/2008/layout/NameandTitleOrganizationalChart"/>
    <dgm:cxn modelId="{6E12CD62-7C2F-4A11-99C6-B06C465FC122}" srcId="{10B39784-FBB8-422A-9A6E-8F80F2068AEC}" destId="{FF7BC253-CE09-493A-9BA7-F77C793613D1}" srcOrd="0" destOrd="0" parTransId="{C487690D-E27A-458F-81E9-55C8C0F00752}" sibTransId="{7AB1CEB2-0D3E-4134-BA9A-505926E9AE87}"/>
    <dgm:cxn modelId="{0850ED6D-06B7-44AB-AA64-35793E8554DB}" type="presOf" srcId="{0826B995-8E11-4A52-8421-D6364B162E12}" destId="{78CA02CD-246F-41B4-84CE-15110105CEA5}" srcOrd="0" destOrd="0" presId="urn:microsoft.com/office/officeart/2008/layout/NameandTitleOrganizationalChart"/>
    <dgm:cxn modelId="{5177F14F-66BF-49F3-84EE-AFFACD74E901}" type="presOf" srcId="{C56B2310-E5D0-4F97-A6CC-527A1ED98EE4}" destId="{655C8DB6-955C-47BE-9258-07A9FBB4A74B}" srcOrd="1" destOrd="0" presId="urn:microsoft.com/office/officeart/2008/layout/NameandTitleOrganizationalChart"/>
    <dgm:cxn modelId="{1E3B4270-278D-4605-9611-CFC4CE55B157}" type="presOf" srcId="{BFC9DD9C-943D-4FA2-BF87-2E51860C8DA0}" destId="{FCD588FC-FE3D-484B-A165-639351DA97CC}" srcOrd="0" destOrd="0" presId="urn:microsoft.com/office/officeart/2008/layout/NameandTitleOrganizationalChart"/>
    <dgm:cxn modelId="{557AB856-55D9-4061-A6E6-85C5D65C2BBA}" type="presOf" srcId="{10B39784-FBB8-422A-9A6E-8F80F2068AEC}" destId="{33FBFCDF-779B-420A-8423-75A6F7FC5105}" srcOrd="1" destOrd="0" presId="urn:microsoft.com/office/officeart/2008/layout/NameandTitleOrganizationalChart"/>
    <dgm:cxn modelId="{6817EE77-B748-436C-B0A3-1C379A23E876}" type="presOf" srcId="{FF7BC253-CE09-493A-9BA7-F77C793613D1}" destId="{9563ED1F-1FBF-4398-99C7-CE1DE2C32A49}" srcOrd="0" destOrd="0" presId="urn:microsoft.com/office/officeart/2008/layout/NameandTitleOrganizationalChart"/>
    <dgm:cxn modelId="{FB80CA5A-E92E-4CD1-923D-C910540314F5}" type="presOf" srcId="{7AB1CEB2-0D3E-4134-BA9A-505926E9AE87}" destId="{93F12236-F09A-48C7-903A-EF44D3611635}" srcOrd="0" destOrd="0" presId="urn:microsoft.com/office/officeart/2008/layout/NameandTitleOrganizationalChart"/>
    <dgm:cxn modelId="{8AE72384-9237-4506-9BE9-E3EA10062E60}" type="presOf" srcId="{C487690D-E27A-458F-81E9-55C8C0F00752}" destId="{78CC0142-F4AC-481C-A074-08AC460678A6}" srcOrd="0" destOrd="0" presId="urn:microsoft.com/office/officeart/2008/layout/NameandTitleOrganizationalChart"/>
    <dgm:cxn modelId="{89F07588-E472-4468-8674-76DAE8EE0292}" type="presOf" srcId="{FF7BC253-CE09-493A-9BA7-F77C793613D1}" destId="{390C51A4-A4DC-43E9-B052-A4475CF232F5}" srcOrd="1" destOrd="0" presId="urn:microsoft.com/office/officeart/2008/layout/NameandTitleOrganizationalChart"/>
    <dgm:cxn modelId="{AA6CFB8E-DB05-40A6-A35D-46F9DD8E6355}" srcId="{BFC9DD9C-943D-4FA2-BF87-2E51860C8DA0}" destId="{10B39784-FBB8-422A-9A6E-8F80F2068AEC}" srcOrd="0" destOrd="0" parTransId="{FE764232-CF92-41E8-A5EA-D5A0F36EFC4B}" sibTransId="{EAD79250-33B6-4192-9AB9-FFE4BBAA91FD}"/>
    <dgm:cxn modelId="{6EC346A2-86DD-4CCC-96B5-44654A88A301}" type="presOf" srcId="{E428B61F-1787-47DE-A203-1C9CC8232ED4}" destId="{F36F4F22-AF8A-4C43-9F8B-E1325D4415CB}" srcOrd="0" destOrd="0" presId="urn:microsoft.com/office/officeart/2008/layout/NameandTitleOrganizationalChart"/>
    <dgm:cxn modelId="{3CEFB6A6-0774-4744-8E41-7972061C1C93}" type="presOf" srcId="{DD148830-B180-4E4F-BF89-0618A665A9D3}" destId="{0BC50364-12D7-48F9-B6F6-5C73D24CAAAB}" srcOrd="0" destOrd="0" presId="urn:microsoft.com/office/officeart/2008/layout/NameandTitleOrganizationalChart"/>
    <dgm:cxn modelId="{125800A9-C461-4966-B32B-D3A44E0115F8}" type="presOf" srcId="{05F25377-A169-4993-BD24-DB3D4283C387}" destId="{BBE825C2-847E-4D25-9350-34F27D9CABEC}" srcOrd="1" destOrd="0" presId="urn:microsoft.com/office/officeart/2008/layout/NameandTitleOrganizationalChart"/>
    <dgm:cxn modelId="{6BB057A9-4634-484D-9701-AED44CE1CE3B}" type="presOf" srcId="{D6F52E8D-F793-4060-B225-6A2363787084}" destId="{F61B2E5D-B52E-4046-AF86-0D37E09C2B96}" srcOrd="1" destOrd="0" presId="urn:microsoft.com/office/officeart/2008/layout/NameandTitleOrganizationalChart"/>
    <dgm:cxn modelId="{097E1BAC-1BC7-49AF-9C52-0521F3FEDFC2}" type="presOf" srcId="{54D5D2B1-87AE-4BBC-816B-05D03E0972D8}" destId="{4C9D7D53-8B53-4671-A8C3-E8436779A0F3}" srcOrd="1" destOrd="0" presId="urn:microsoft.com/office/officeart/2008/layout/NameandTitleOrganizationalChart"/>
    <dgm:cxn modelId="{F082C8AE-9421-4739-AF6A-3920294BC4CE}" type="presOf" srcId="{3570310E-577F-473A-8FF4-0E0F500A2A3E}" destId="{604367F1-19F9-4A77-9072-82100B09D454}" srcOrd="0" destOrd="0" presId="urn:microsoft.com/office/officeart/2008/layout/NameandTitleOrganizationalChart"/>
    <dgm:cxn modelId="{0C85E3B8-AF2D-426A-A986-CFFC2193C9A2}" srcId="{10B39784-FBB8-422A-9A6E-8F80F2068AEC}" destId="{05F25377-A169-4993-BD24-DB3D4283C387}" srcOrd="2" destOrd="0" parTransId="{EEE07FED-E9A1-4548-B962-F8D8CA95357E}" sibTransId="{A6F93DD9-148E-4505-893D-96717AD3C026}"/>
    <dgm:cxn modelId="{76AA8EBA-9209-4482-A675-73F25C2F2EEA}" type="presOf" srcId="{05F25377-A169-4993-BD24-DB3D4283C387}" destId="{B96517D4-3793-48F5-9EF0-83EEAA56E0D2}" srcOrd="0" destOrd="0" presId="urn:microsoft.com/office/officeart/2008/layout/NameandTitleOrganizationalChart"/>
    <dgm:cxn modelId="{219D57BB-806D-4205-AB0E-22EFC684BEDF}" type="presOf" srcId="{EAD79250-33B6-4192-9AB9-FFE4BBAA91FD}" destId="{BC2B3AED-2595-48A6-848D-5F21F6529C8E}" srcOrd="0" destOrd="0" presId="urn:microsoft.com/office/officeart/2008/layout/NameandTitleOrganizationalChart"/>
    <dgm:cxn modelId="{0A2EA0C1-E519-4A4C-B57C-9E667EBB8B80}" type="presOf" srcId="{D6F52E8D-F793-4060-B225-6A2363787084}" destId="{78978D44-28F0-467E-A7B8-9A0CCADE3437}" srcOrd="0" destOrd="0" presId="urn:microsoft.com/office/officeart/2008/layout/NameandTitleOrganizationalChart"/>
    <dgm:cxn modelId="{024B32C4-B87C-4C8D-926D-C69B665ED43C}" type="presOf" srcId="{EE30A6C1-0697-4F82-AAAE-B6BDAA995054}" destId="{48C08553-A0CC-40CC-A9FF-F3FEEDFE360A}" srcOrd="0" destOrd="0" presId="urn:microsoft.com/office/officeart/2008/layout/NameandTitleOrganizationalChart"/>
    <dgm:cxn modelId="{C059F8C7-A413-4DC4-BF33-4095134F3709}" type="presOf" srcId="{FE764232-CF92-41E8-A5EA-D5A0F36EFC4B}" destId="{881B4F71-E690-4FAB-80C0-EA915A00E5E3}" srcOrd="0" destOrd="0" presId="urn:microsoft.com/office/officeart/2008/layout/NameandTitleOrganizationalChart"/>
    <dgm:cxn modelId="{97E80DE1-0BD4-4238-AF20-D0605AD3C9E6}" type="presOf" srcId="{C56B2310-E5D0-4F97-A6CC-527A1ED98EE4}" destId="{CFC5A3CC-7B70-4673-ACB9-12CE8D3DF278}" srcOrd="0" destOrd="0" presId="urn:microsoft.com/office/officeart/2008/layout/NameandTitleOrganizationalChart"/>
    <dgm:cxn modelId="{763451F6-EB57-45E5-99E6-9C62DBD144BC}" srcId="{D6F52E8D-F793-4060-B225-6A2363787084}" destId="{C56B2310-E5D0-4F97-A6CC-527A1ED98EE4}" srcOrd="1" destOrd="0" parTransId="{1ED2FB30-B401-45D1-B442-A2BAC5DA26CD}" sibTransId="{EE30A6C1-0697-4F82-AAAE-B6BDAA995054}"/>
    <dgm:cxn modelId="{2200B3FF-F164-42BD-8665-D8B0D75E2F81}" type="presOf" srcId="{10B39784-FBB8-422A-9A6E-8F80F2068AEC}" destId="{FBDC6A58-6C0F-4463-8AFB-45F4FC905038}" srcOrd="0" destOrd="0" presId="urn:microsoft.com/office/officeart/2008/layout/NameandTitleOrganizationalChart"/>
    <dgm:cxn modelId="{23408FD4-D178-465A-A450-F5A31BDECA63}" type="presParOf" srcId="{78CA02CD-246F-41B4-84CE-15110105CEA5}" destId="{26B81C0C-2B1C-42ED-AFE3-9045C8A42269}" srcOrd="0" destOrd="0" presId="urn:microsoft.com/office/officeart/2008/layout/NameandTitleOrganizationalChart"/>
    <dgm:cxn modelId="{382F35F8-CC4D-44B7-A47F-F426A9424140}" type="presParOf" srcId="{26B81C0C-2B1C-42ED-AFE3-9045C8A42269}" destId="{230B3EE5-EC95-4EC1-B16E-F0A337EDFBD2}" srcOrd="0" destOrd="0" presId="urn:microsoft.com/office/officeart/2008/layout/NameandTitleOrganizationalChart"/>
    <dgm:cxn modelId="{975F07B3-2F4C-4150-A5AD-CF5B5C1BEF18}" type="presParOf" srcId="{230B3EE5-EC95-4EC1-B16E-F0A337EDFBD2}" destId="{FCD588FC-FE3D-484B-A165-639351DA97CC}" srcOrd="0" destOrd="0" presId="urn:microsoft.com/office/officeart/2008/layout/NameandTitleOrganizationalChart"/>
    <dgm:cxn modelId="{EE6A3951-6EE4-4449-9B44-8E3E1D25EAD9}" type="presParOf" srcId="{230B3EE5-EC95-4EC1-B16E-F0A337EDFBD2}" destId="{1C3C7D54-A870-45C7-BEE1-1B047A6B495D}" srcOrd="1" destOrd="0" presId="urn:microsoft.com/office/officeart/2008/layout/NameandTitleOrganizationalChart"/>
    <dgm:cxn modelId="{30F80371-99BB-40C8-9E6E-A5AF5BB2ABF4}" type="presParOf" srcId="{230B3EE5-EC95-4EC1-B16E-F0A337EDFBD2}" destId="{B72D3B73-F5C1-45F6-B953-8E9079BFBBB7}" srcOrd="2" destOrd="0" presId="urn:microsoft.com/office/officeart/2008/layout/NameandTitleOrganizationalChart"/>
    <dgm:cxn modelId="{77AE0CE1-E700-47F7-ACA7-78EAF2512261}" type="presParOf" srcId="{26B81C0C-2B1C-42ED-AFE3-9045C8A42269}" destId="{1C2BC43B-7EDD-432C-BF39-50B83FBCE042}" srcOrd="1" destOrd="0" presId="urn:microsoft.com/office/officeart/2008/layout/NameandTitleOrganizationalChart"/>
    <dgm:cxn modelId="{F88A1D34-063B-427B-9516-DD23E1293ED7}" type="presParOf" srcId="{1C2BC43B-7EDD-432C-BF39-50B83FBCE042}" destId="{881B4F71-E690-4FAB-80C0-EA915A00E5E3}" srcOrd="0" destOrd="0" presId="urn:microsoft.com/office/officeart/2008/layout/NameandTitleOrganizationalChart"/>
    <dgm:cxn modelId="{3F81FB2B-0D7B-45A4-9268-33BEEC575899}" type="presParOf" srcId="{1C2BC43B-7EDD-432C-BF39-50B83FBCE042}" destId="{201E6A92-038F-4159-984D-48F173C1C12F}" srcOrd="1" destOrd="0" presId="urn:microsoft.com/office/officeart/2008/layout/NameandTitleOrganizationalChart"/>
    <dgm:cxn modelId="{0598AD22-EAD8-4FF2-8582-677209FB903C}" type="presParOf" srcId="{201E6A92-038F-4159-984D-48F173C1C12F}" destId="{85D9309D-13EF-4270-86AA-88C35FB6BA43}" srcOrd="0" destOrd="0" presId="urn:microsoft.com/office/officeart/2008/layout/NameandTitleOrganizationalChart"/>
    <dgm:cxn modelId="{18D45834-6EFB-41A3-85A6-FE8B2FBAD04A}" type="presParOf" srcId="{85D9309D-13EF-4270-86AA-88C35FB6BA43}" destId="{FBDC6A58-6C0F-4463-8AFB-45F4FC905038}" srcOrd="0" destOrd="0" presId="urn:microsoft.com/office/officeart/2008/layout/NameandTitleOrganizationalChart"/>
    <dgm:cxn modelId="{D3C488CD-E93D-4662-9768-A3EE985886BB}" type="presParOf" srcId="{85D9309D-13EF-4270-86AA-88C35FB6BA43}" destId="{BC2B3AED-2595-48A6-848D-5F21F6529C8E}" srcOrd="1" destOrd="0" presId="urn:microsoft.com/office/officeart/2008/layout/NameandTitleOrganizationalChart"/>
    <dgm:cxn modelId="{27F777CB-CC66-4A37-BCCC-19A39EE27A2B}" type="presParOf" srcId="{85D9309D-13EF-4270-86AA-88C35FB6BA43}" destId="{33FBFCDF-779B-420A-8423-75A6F7FC5105}" srcOrd="2" destOrd="0" presId="urn:microsoft.com/office/officeart/2008/layout/NameandTitleOrganizationalChart"/>
    <dgm:cxn modelId="{F8AF7347-C9C0-4505-85B2-FAAF815F3238}" type="presParOf" srcId="{201E6A92-038F-4159-984D-48F173C1C12F}" destId="{91595BA4-12BB-488D-80C9-1ECD2110031F}" srcOrd="1" destOrd="0" presId="urn:microsoft.com/office/officeart/2008/layout/NameandTitleOrganizationalChart"/>
    <dgm:cxn modelId="{34AF212A-A770-4D05-A2D2-258481817090}" type="presParOf" srcId="{91595BA4-12BB-488D-80C9-1ECD2110031F}" destId="{78CC0142-F4AC-481C-A074-08AC460678A6}" srcOrd="0" destOrd="0" presId="urn:microsoft.com/office/officeart/2008/layout/NameandTitleOrganizationalChart"/>
    <dgm:cxn modelId="{313E649A-BAAC-43A7-AC0E-036176826CD9}" type="presParOf" srcId="{91595BA4-12BB-488D-80C9-1ECD2110031F}" destId="{22B1063A-3E03-4ECF-995D-E6F827F45A11}" srcOrd="1" destOrd="0" presId="urn:microsoft.com/office/officeart/2008/layout/NameandTitleOrganizationalChart"/>
    <dgm:cxn modelId="{5746A5AF-471B-45DD-8A86-50C102436673}" type="presParOf" srcId="{22B1063A-3E03-4ECF-995D-E6F827F45A11}" destId="{FA3A83CC-D308-41F4-A8E1-45A0AD196660}" srcOrd="0" destOrd="0" presId="urn:microsoft.com/office/officeart/2008/layout/NameandTitleOrganizationalChart"/>
    <dgm:cxn modelId="{8CABB3A7-ADEC-41F4-8A10-5D53C5F5D9FD}" type="presParOf" srcId="{FA3A83CC-D308-41F4-A8E1-45A0AD196660}" destId="{9563ED1F-1FBF-4398-99C7-CE1DE2C32A49}" srcOrd="0" destOrd="0" presId="urn:microsoft.com/office/officeart/2008/layout/NameandTitleOrganizationalChart"/>
    <dgm:cxn modelId="{BC9585C4-EDC0-4E47-B1BF-7BC6B9294388}" type="presParOf" srcId="{FA3A83CC-D308-41F4-A8E1-45A0AD196660}" destId="{93F12236-F09A-48C7-903A-EF44D3611635}" srcOrd="1" destOrd="0" presId="urn:microsoft.com/office/officeart/2008/layout/NameandTitleOrganizationalChart"/>
    <dgm:cxn modelId="{DE172ED0-1FEF-4B01-B62A-71D31A287766}" type="presParOf" srcId="{FA3A83CC-D308-41F4-A8E1-45A0AD196660}" destId="{390C51A4-A4DC-43E9-B052-A4475CF232F5}" srcOrd="2" destOrd="0" presId="urn:microsoft.com/office/officeart/2008/layout/NameandTitleOrganizationalChart"/>
    <dgm:cxn modelId="{579D423D-99A8-417B-BB31-28EB2DA595F4}" type="presParOf" srcId="{22B1063A-3E03-4ECF-995D-E6F827F45A11}" destId="{A146A124-0D18-49D4-8715-6BE2EB6001C4}" srcOrd="1" destOrd="0" presId="urn:microsoft.com/office/officeart/2008/layout/NameandTitleOrganizationalChart"/>
    <dgm:cxn modelId="{61D2C5AB-7423-41AE-B533-D80295A56557}" type="presParOf" srcId="{22B1063A-3E03-4ECF-995D-E6F827F45A11}" destId="{D0DFF788-0492-4B2B-A75F-C55AF1BB1087}" srcOrd="2" destOrd="0" presId="urn:microsoft.com/office/officeart/2008/layout/NameandTitleOrganizationalChart"/>
    <dgm:cxn modelId="{619132E9-B66B-4036-BCD9-CC6D49C22CFC}" type="presParOf" srcId="{91595BA4-12BB-488D-80C9-1ECD2110031F}" destId="{0BC50364-12D7-48F9-B6F6-5C73D24CAAAB}" srcOrd="2" destOrd="0" presId="urn:microsoft.com/office/officeart/2008/layout/NameandTitleOrganizationalChart"/>
    <dgm:cxn modelId="{2CD3F111-2815-497A-A7DC-678FE88500F7}" type="presParOf" srcId="{91595BA4-12BB-488D-80C9-1ECD2110031F}" destId="{3AD949ED-A52F-4227-8468-CF082A18D153}" srcOrd="3" destOrd="0" presId="urn:microsoft.com/office/officeart/2008/layout/NameandTitleOrganizationalChart"/>
    <dgm:cxn modelId="{8A803AD1-4CFA-40D7-9048-539CD40C93CB}" type="presParOf" srcId="{3AD949ED-A52F-4227-8468-CF082A18D153}" destId="{9E39C47D-342C-4CB0-8519-617647823D2D}" srcOrd="0" destOrd="0" presId="urn:microsoft.com/office/officeart/2008/layout/NameandTitleOrganizationalChart"/>
    <dgm:cxn modelId="{BF8C1FF5-466A-44D0-AC39-AF95BF65B2E9}" type="presParOf" srcId="{9E39C47D-342C-4CB0-8519-617647823D2D}" destId="{78978D44-28F0-467E-A7B8-9A0CCADE3437}" srcOrd="0" destOrd="0" presId="urn:microsoft.com/office/officeart/2008/layout/NameandTitleOrganizationalChart"/>
    <dgm:cxn modelId="{AAE38297-DEC3-4307-8761-3505F04D1FD8}" type="presParOf" srcId="{9E39C47D-342C-4CB0-8519-617647823D2D}" destId="{604367F1-19F9-4A77-9072-82100B09D454}" srcOrd="1" destOrd="0" presId="urn:microsoft.com/office/officeart/2008/layout/NameandTitleOrganizationalChart"/>
    <dgm:cxn modelId="{A1B936B8-E41A-4410-8E4E-A53673C6836C}" type="presParOf" srcId="{9E39C47D-342C-4CB0-8519-617647823D2D}" destId="{F61B2E5D-B52E-4046-AF86-0D37E09C2B96}" srcOrd="2" destOrd="0" presId="urn:microsoft.com/office/officeart/2008/layout/NameandTitleOrganizationalChart"/>
    <dgm:cxn modelId="{6773FFE6-B43B-41F7-A78B-A080E2720B46}" type="presParOf" srcId="{3AD949ED-A52F-4227-8468-CF082A18D153}" destId="{75113A38-A4B1-44BC-AB64-4F1F8D7F3796}" srcOrd="1" destOrd="0" presId="urn:microsoft.com/office/officeart/2008/layout/NameandTitleOrganizationalChart"/>
    <dgm:cxn modelId="{7BF8C423-EDD2-444D-A365-A3613CCAB1C2}" type="presParOf" srcId="{75113A38-A4B1-44BC-AB64-4F1F8D7F3796}" destId="{ECD34533-EE21-4DA3-AA50-1157B80AC674}" srcOrd="0" destOrd="0" presId="urn:microsoft.com/office/officeart/2008/layout/NameandTitleOrganizationalChart"/>
    <dgm:cxn modelId="{98CC77F4-D7EE-4F76-9115-2D426364A060}" type="presParOf" srcId="{75113A38-A4B1-44BC-AB64-4F1F8D7F3796}" destId="{484E00D5-15CB-46AE-8CCB-30191883F2EC}" srcOrd="1" destOrd="0" presId="urn:microsoft.com/office/officeart/2008/layout/NameandTitleOrganizationalChart"/>
    <dgm:cxn modelId="{66A1EE83-78A3-4D20-B529-F78B8C04EE60}" type="presParOf" srcId="{484E00D5-15CB-46AE-8CCB-30191883F2EC}" destId="{2DD163B7-D994-4A1E-B442-C207CD1987A6}" srcOrd="0" destOrd="0" presId="urn:microsoft.com/office/officeart/2008/layout/NameandTitleOrganizationalChart"/>
    <dgm:cxn modelId="{67C1DB6D-20A8-4905-8744-294373DF99B6}" type="presParOf" srcId="{2DD163B7-D994-4A1E-B442-C207CD1987A6}" destId="{0A07D9A3-447F-4F74-9CD6-A64D2441D9E8}" srcOrd="0" destOrd="0" presId="urn:microsoft.com/office/officeart/2008/layout/NameandTitleOrganizationalChart"/>
    <dgm:cxn modelId="{28CEF287-4DF5-473F-A0C9-51BDF502E63A}" type="presParOf" srcId="{2DD163B7-D994-4A1E-B442-C207CD1987A6}" destId="{F36F4F22-AF8A-4C43-9F8B-E1325D4415CB}" srcOrd="1" destOrd="0" presId="urn:microsoft.com/office/officeart/2008/layout/NameandTitleOrganizationalChart"/>
    <dgm:cxn modelId="{B0961E83-4920-4821-95A3-7FB12AB93FD1}" type="presParOf" srcId="{2DD163B7-D994-4A1E-B442-C207CD1987A6}" destId="{4C9D7D53-8B53-4671-A8C3-E8436779A0F3}" srcOrd="2" destOrd="0" presId="urn:microsoft.com/office/officeart/2008/layout/NameandTitleOrganizationalChart"/>
    <dgm:cxn modelId="{F1C7417D-2EE9-4FDF-9917-2D28131DD9F0}" type="presParOf" srcId="{484E00D5-15CB-46AE-8CCB-30191883F2EC}" destId="{3402E951-C6F5-4874-874A-0D198BBAEBA6}" srcOrd="1" destOrd="0" presId="urn:microsoft.com/office/officeart/2008/layout/NameandTitleOrganizationalChart"/>
    <dgm:cxn modelId="{92F3087F-DE97-463B-BFC8-6E868F720978}" type="presParOf" srcId="{484E00D5-15CB-46AE-8CCB-30191883F2EC}" destId="{9CEF9DDC-7867-4BC6-BB38-0821A1E18585}" srcOrd="2" destOrd="0" presId="urn:microsoft.com/office/officeart/2008/layout/NameandTitleOrganizationalChart"/>
    <dgm:cxn modelId="{CDF21405-CA15-435E-814C-ADD39F6B84C5}" type="presParOf" srcId="{75113A38-A4B1-44BC-AB64-4F1F8D7F3796}" destId="{AF39DAE9-90DD-4E89-90B9-405F4D8F8649}" srcOrd="2" destOrd="0" presId="urn:microsoft.com/office/officeart/2008/layout/NameandTitleOrganizationalChart"/>
    <dgm:cxn modelId="{05DC9832-EB84-4CDC-B5FC-724FDDF9D6C1}" type="presParOf" srcId="{75113A38-A4B1-44BC-AB64-4F1F8D7F3796}" destId="{930783D2-6115-4CD3-B0D3-8DDD86C4DC3F}" srcOrd="3" destOrd="0" presId="urn:microsoft.com/office/officeart/2008/layout/NameandTitleOrganizationalChart"/>
    <dgm:cxn modelId="{B097647B-9B5A-4724-A247-4892D09613A7}" type="presParOf" srcId="{930783D2-6115-4CD3-B0D3-8DDD86C4DC3F}" destId="{6BFC6527-25D8-446E-9198-A8FCFB9A4E6E}" srcOrd="0" destOrd="0" presId="urn:microsoft.com/office/officeart/2008/layout/NameandTitleOrganizationalChart"/>
    <dgm:cxn modelId="{EE892789-2631-45BA-913D-41E6CE8A4547}" type="presParOf" srcId="{6BFC6527-25D8-446E-9198-A8FCFB9A4E6E}" destId="{CFC5A3CC-7B70-4673-ACB9-12CE8D3DF278}" srcOrd="0" destOrd="0" presId="urn:microsoft.com/office/officeart/2008/layout/NameandTitleOrganizationalChart"/>
    <dgm:cxn modelId="{B7E2E87C-FFF3-4D7F-B011-436B33DAE5EF}" type="presParOf" srcId="{6BFC6527-25D8-446E-9198-A8FCFB9A4E6E}" destId="{48C08553-A0CC-40CC-A9FF-F3FEEDFE360A}" srcOrd="1" destOrd="0" presId="urn:microsoft.com/office/officeart/2008/layout/NameandTitleOrganizationalChart"/>
    <dgm:cxn modelId="{4388142B-E9F2-4762-8678-B8C3AB31171C}" type="presParOf" srcId="{6BFC6527-25D8-446E-9198-A8FCFB9A4E6E}" destId="{655C8DB6-955C-47BE-9258-07A9FBB4A74B}" srcOrd="2" destOrd="0" presId="urn:microsoft.com/office/officeart/2008/layout/NameandTitleOrganizationalChart"/>
    <dgm:cxn modelId="{2E669DCB-EB87-4EC0-8373-FB62D3CD7123}" type="presParOf" srcId="{930783D2-6115-4CD3-B0D3-8DDD86C4DC3F}" destId="{BC5918B4-E7A8-483C-A3E7-C11F8125AA80}" srcOrd="1" destOrd="0" presId="urn:microsoft.com/office/officeart/2008/layout/NameandTitleOrganizationalChart"/>
    <dgm:cxn modelId="{19B0D809-7912-4EA2-B942-EDDE8D9CCC8B}" type="presParOf" srcId="{930783D2-6115-4CD3-B0D3-8DDD86C4DC3F}" destId="{0C0C1B1D-6306-42CE-890C-6E0F3E1522FF}" srcOrd="2" destOrd="0" presId="urn:microsoft.com/office/officeart/2008/layout/NameandTitleOrganizationalChart"/>
    <dgm:cxn modelId="{B4C76887-0E0A-4668-A563-78203574C3F4}" type="presParOf" srcId="{3AD949ED-A52F-4227-8468-CF082A18D153}" destId="{FDA11162-81C8-406C-9911-E81164347B01}" srcOrd="2" destOrd="0" presId="urn:microsoft.com/office/officeart/2008/layout/NameandTitleOrganizationalChart"/>
    <dgm:cxn modelId="{AEEBA3D9-8F49-4570-B414-BC0B275CCA8E}" type="presParOf" srcId="{91595BA4-12BB-488D-80C9-1ECD2110031F}" destId="{1B61F07F-CFD3-4C99-9E6E-57DDAD6A7323}" srcOrd="4" destOrd="0" presId="urn:microsoft.com/office/officeart/2008/layout/NameandTitleOrganizationalChart"/>
    <dgm:cxn modelId="{7B2C98C6-FDA3-4094-B410-D3A7C157DF74}" type="presParOf" srcId="{91595BA4-12BB-488D-80C9-1ECD2110031F}" destId="{33DBBD61-EF29-4C87-9A07-359689DC7665}" srcOrd="5" destOrd="0" presId="urn:microsoft.com/office/officeart/2008/layout/NameandTitleOrganizationalChart"/>
    <dgm:cxn modelId="{B40EC7EE-9F0B-4D4D-940E-E7D84EB0361C}" type="presParOf" srcId="{33DBBD61-EF29-4C87-9A07-359689DC7665}" destId="{18E22459-5255-4EFF-B74A-4C89A75DD5E7}" srcOrd="0" destOrd="0" presId="urn:microsoft.com/office/officeart/2008/layout/NameandTitleOrganizationalChart"/>
    <dgm:cxn modelId="{49C2BC75-B08D-4DF6-97C2-58C454430E9E}" type="presParOf" srcId="{18E22459-5255-4EFF-B74A-4C89A75DD5E7}" destId="{B96517D4-3793-48F5-9EF0-83EEAA56E0D2}" srcOrd="0" destOrd="0" presId="urn:microsoft.com/office/officeart/2008/layout/NameandTitleOrganizationalChart"/>
    <dgm:cxn modelId="{9EF20865-7651-4935-BFFD-4CAC71CB7532}" type="presParOf" srcId="{18E22459-5255-4EFF-B74A-4C89A75DD5E7}" destId="{1D4DB1C4-8DC5-470E-B7A0-DA4741904062}" srcOrd="1" destOrd="0" presId="urn:microsoft.com/office/officeart/2008/layout/NameandTitleOrganizationalChart"/>
    <dgm:cxn modelId="{2F1D95B3-1411-4443-A823-1D7B4939ABA4}" type="presParOf" srcId="{18E22459-5255-4EFF-B74A-4C89A75DD5E7}" destId="{BBE825C2-847E-4D25-9350-34F27D9CABEC}" srcOrd="2" destOrd="0" presId="urn:microsoft.com/office/officeart/2008/layout/NameandTitleOrganizationalChart"/>
    <dgm:cxn modelId="{1ADDD89B-7E3B-4700-856F-CA31F1715E73}" type="presParOf" srcId="{33DBBD61-EF29-4C87-9A07-359689DC7665}" destId="{D3BC4E1B-4F91-4443-82B6-786F57AC501E}" srcOrd="1" destOrd="0" presId="urn:microsoft.com/office/officeart/2008/layout/NameandTitleOrganizationalChart"/>
    <dgm:cxn modelId="{D9E89B24-B641-4E96-9AA0-985B5982DDE7}" type="presParOf" srcId="{33DBBD61-EF29-4C87-9A07-359689DC7665}" destId="{1F224D5B-0F1E-475F-B160-0132892225BD}" srcOrd="2" destOrd="0" presId="urn:microsoft.com/office/officeart/2008/layout/NameandTitleOrganizationalChart"/>
    <dgm:cxn modelId="{2A5721C6-4903-4509-A2A8-106378A0DF53}" type="presParOf" srcId="{201E6A92-038F-4159-984D-48F173C1C12F}" destId="{CACE9CA7-6135-45F7-B55B-13091E8DE57A}" srcOrd="2" destOrd="0" presId="urn:microsoft.com/office/officeart/2008/layout/NameandTitleOrganizationalChart"/>
    <dgm:cxn modelId="{13B45D03-D852-49BC-B78F-58500CF77639}" type="presParOf" srcId="{26B81C0C-2B1C-42ED-AFE3-9045C8A42269}" destId="{BA987ED7-CEB5-49BC-B698-A6B38463978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77"/>
          <a:ext cx="7841749" cy="794987"/>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40483" y="179449"/>
          <a:ext cx="437243" cy="437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918210" y="577"/>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918210" y="577"/>
        <a:ext cx="6923538" cy="794987"/>
      </dsp:txXfrm>
    </dsp:sp>
    <dsp:sp modelId="{D5821246-BB30-4397-9A7A-E4C9847D9DD0}">
      <dsp:nvSpPr>
        <dsp:cNvPr id="0" name=""/>
        <dsp:cNvSpPr/>
      </dsp:nvSpPr>
      <dsp:spPr>
        <a:xfrm>
          <a:off x="0" y="994311"/>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40483" y="1173184"/>
          <a:ext cx="437243" cy="437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918210" y="994311"/>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918210" y="994311"/>
        <a:ext cx="6923538" cy="794987"/>
      </dsp:txXfrm>
    </dsp:sp>
    <dsp:sp modelId="{FBA48955-C6F8-465D-9E28-20BF10AA029D}">
      <dsp:nvSpPr>
        <dsp:cNvPr id="0" name=""/>
        <dsp:cNvSpPr/>
      </dsp:nvSpPr>
      <dsp:spPr>
        <a:xfrm>
          <a:off x="0" y="1988046"/>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40483" y="2166918"/>
          <a:ext cx="437243" cy="437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918210" y="1988046"/>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918210" y="1988046"/>
        <a:ext cx="6923538" cy="794987"/>
      </dsp:txXfrm>
    </dsp:sp>
    <dsp:sp modelId="{BF284541-FBAE-4ADB-B074-9FED52D5CB29}">
      <dsp:nvSpPr>
        <dsp:cNvPr id="0" name=""/>
        <dsp:cNvSpPr/>
      </dsp:nvSpPr>
      <dsp:spPr>
        <a:xfrm>
          <a:off x="0" y="2981780"/>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40483" y="3160652"/>
          <a:ext cx="437243" cy="4372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918210" y="2981780"/>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918210" y="2981780"/>
        <a:ext cx="6923538" cy="794987"/>
      </dsp:txXfrm>
    </dsp:sp>
    <dsp:sp modelId="{B6A8CED8-5626-4C45-A54C-39722C2A71A3}">
      <dsp:nvSpPr>
        <dsp:cNvPr id="0" name=""/>
        <dsp:cNvSpPr/>
      </dsp:nvSpPr>
      <dsp:spPr>
        <a:xfrm>
          <a:off x="0" y="3975515"/>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40483" y="4154387"/>
          <a:ext cx="437243" cy="4372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918210" y="3975515"/>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918210" y="3975515"/>
        <a:ext cx="6923538" cy="794987"/>
      </dsp:txXfrm>
    </dsp:sp>
    <dsp:sp modelId="{858F2560-6651-402D-A84C-5BAAD42A3A11}">
      <dsp:nvSpPr>
        <dsp:cNvPr id="0" name=""/>
        <dsp:cNvSpPr/>
      </dsp:nvSpPr>
      <dsp:spPr>
        <a:xfrm>
          <a:off x="0" y="4969249"/>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40483" y="5148121"/>
          <a:ext cx="437243" cy="4372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918210" y="4969249"/>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918210" y="4969249"/>
        <a:ext cx="6923538" cy="794987"/>
      </dsp:txXfrm>
    </dsp:sp>
    <dsp:sp modelId="{246B7510-507F-42F3-BFA5-E289903328E8}">
      <dsp:nvSpPr>
        <dsp:cNvPr id="0" name=""/>
        <dsp:cNvSpPr/>
      </dsp:nvSpPr>
      <dsp:spPr>
        <a:xfrm>
          <a:off x="0" y="5962983"/>
          <a:ext cx="7841749" cy="79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40483" y="6141856"/>
          <a:ext cx="437243" cy="43724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918210" y="5962983"/>
          <a:ext cx="6923538" cy="7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6" tIns="84136" rIns="84136" bIns="84136"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918210" y="5962983"/>
        <a:ext cx="6923538" cy="7949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61"/>
          <a:ext cx="7415109" cy="77342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33960" y="174582"/>
          <a:ext cx="425383" cy="425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893305" y="561"/>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893305" y="561"/>
        <a:ext cx="6521803" cy="773424"/>
      </dsp:txXfrm>
    </dsp:sp>
    <dsp:sp modelId="{D5821246-BB30-4397-9A7A-E4C9847D9DD0}">
      <dsp:nvSpPr>
        <dsp:cNvPr id="0" name=""/>
        <dsp:cNvSpPr/>
      </dsp:nvSpPr>
      <dsp:spPr>
        <a:xfrm>
          <a:off x="0" y="967342"/>
          <a:ext cx="7415109" cy="77342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33960" y="1141362"/>
          <a:ext cx="425383" cy="425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893305" y="967342"/>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893305" y="967342"/>
        <a:ext cx="6521803" cy="773424"/>
      </dsp:txXfrm>
    </dsp:sp>
    <dsp:sp modelId="{FBA48955-C6F8-465D-9E28-20BF10AA029D}">
      <dsp:nvSpPr>
        <dsp:cNvPr id="0" name=""/>
        <dsp:cNvSpPr/>
      </dsp:nvSpPr>
      <dsp:spPr>
        <a:xfrm>
          <a:off x="0" y="1934122"/>
          <a:ext cx="7415109" cy="773424"/>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33960" y="2108143"/>
          <a:ext cx="425383" cy="425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893305" y="1934122"/>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893305" y="1934122"/>
        <a:ext cx="6521803" cy="773424"/>
      </dsp:txXfrm>
    </dsp:sp>
    <dsp:sp modelId="{BF284541-FBAE-4ADB-B074-9FED52D5CB29}">
      <dsp:nvSpPr>
        <dsp:cNvPr id="0" name=""/>
        <dsp:cNvSpPr/>
      </dsp:nvSpPr>
      <dsp:spPr>
        <a:xfrm>
          <a:off x="0" y="2900903"/>
          <a:ext cx="7415109" cy="773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33960" y="3074923"/>
          <a:ext cx="425383" cy="4253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893305" y="2900903"/>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893305" y="2900903"/>
        <a:ext cx="6521803" cy="773424"/>
      </dsp:txXfrm>
    </dsp:sp>
    <dsp:sp modelId="{B6A8CED8-5626-4C45-A54C-39722C2A71A3}">
      <dsp:nvSpPr>
        <dsp:cNvPr id="0" name=""/>
        <dsp:cNvSpPr/>
      </dsp:nvSpPr>
      <dsp:spPr>
        <a:xfrm>
          <a:off x="0" y="3867683"/>
          <a:ext cx="7415109" cy="773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33960" y="4041704"/>
          <a:ext cx="425383" cy="4253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893305" y="3867683"/>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893305" y="3867683"/>
        <a:ext cx="6521803" cy="773424"/>
      </dsp:txXfrm>
    </dsp:sp>
    <dsp:sp modelId="{858F2560-6651-402D-A84C-5BAAD42A3A11}">
      <dsp:nvSpPr>
        <dsp:cNvPr id="0" name=""/>
        <dsp:cNvSpPr/>
      </dsp:nvSpPr>
      <dsp:spPr>
        <a:xfrm>
          <a:off x="0" y="4834464"/>
          <a:ext cx="7415109" cy="773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33960" y="5008484"/>
          <a:ext cx="425383" cy="4253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893305" y="4834464"/>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893305" y="4834464"/>
        <a:ext cx="6521803" cy="773424"/>
      </dsp:txXfrm>
    </dsp:sp>
    <dsp:sp modelId="{246B7510-507F-42F3-BFA5-E289903328E8}">
      <dsp:nvSpPr>
        <dsp:cNvPr id="0" name=""/>
        <dsp:cNvSpPr/>
      </dsp:nvSpPr>
      <dsp:spPr>
        <a:xfrm>
          <a:off x="0" y="5801244"/>
          <a:ext cx="7415109" cy="773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33960" y="5975265"/>
          <a:ext cx="425383" cy="4253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893305" y="5801244"/>
          <a:ext cx="6521803" cy="77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54" tIns="81854" rIns="81854" bIns="81854"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893305" y="5801244"/>
        <a:ext cx="6521803" cy="7734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70"/>
          <a:ext cx="7118225" cy="78564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37658" y="177341"/>
          <a:ext cx="432105" cy="4321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907422" y="570"/>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907422" y="570"/>
        <a:ext cx="6210802" cy="785646"/>
      </dsp:txXfrm>
    </dsp:sp>
    <dsp:sp modelId="{D5821246-BB30-4397-9A7A-E4C9847D9DD0}">
      <dsp:nvSpPr>
        <dsp:cNvPr id="0" name=""/>
        <dsp:cNvSpPr/>
      </dsp:nvSpPr>
      <dsp:spPr>
        <a:xfrm>
          <a:off x="0" y="982629"/>
          <a:ext cx="7118225" cy="78564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37658" y="1159399"/>
          <a:ext cx="432105" cy="4321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907422" y="982629"/>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907422" y="982629"/>
        <a:ext cx="6210802" cy="785646"/>
      </dsp:txXfrm>
    </dsp:sp>
    <dsp:sp modelId="{FBA48955-C6F8-465D-9E28-20BF10AA029D}">
      <dsp:nvSpPr>
        <dsp:cNvPr id="0" name=""/>
        <dsp:cNvSpPr/>
      </dsp:nvSpPr>
      <dsp:spPr>
        <a:xfrm>
          <a:off x="0" y="1964687"/>
          <a:ext cx="7118225" cy="78564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37658" y="2141458"/>
          <a:ext cx="432105" cy="4321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907422" y="1964687"/>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907422" y="1964687"/>
        <a:ext cx="6210802" cy="785646"/>
      </dsp:txXfrm>
    </dsp:sp>
    <dsp:sp modelId="{BF284541-FBAE-4ADB-B074-9FED52D5CB29}">
      <dsp:nvSpPr>
        <dsp:cNvPr id="0" name=""/>
        <dsp:cNvSpPr/>
      </dsp:nvSpPr>
      <dsp:spPr>
        <a:xfrm>
          <a:off x="0" y="2946746"/>
          <a:ext cx="7118225" cy="78564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37658" y="3123517"/>
          <a:ext cx="432105" cy="4321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907422" y="2946746"/>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907422" y="2946746"/>
        <a:ext cx="6210802" cy="785646"/>
      </dsp:txXfrm>
    </dsp:sp>
    <dsp:sp modelId="{B6A8CED8-5626-4C45-A54C-39722C2A71A3}">
      <dsp:nvSpPr>
        <dsp:cNvPr id="0" name=""/>
        <dsp:cNvSpPr/>
      </dsp:nvSpPr>
      <dsp:spPr>
        <a:xfrm>
          <a:off x="0" y="3928805"/>
          <a:ext cx="7118225" cy="78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37658" y="4105575"/>
          <a:ext cx="432105" cy="4321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907422" y="3928805"/>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907422" y="3928805"/>
        <a:ext cx="6210802" cy="785646"/>
      </dsp:txXfrm>
    </dsp:sp>
    <dsp:sp modelId="{858F2560-6651-402D-A84C-5BAAD42A3A11}">
      <dsp:nvSpPr>
        <dsp:cNvPr id="0" name=""/>
        <dsp:cNvSpPr/>
      </dsp:nvSpPr>
      <dsp:spPr>
        <a:xfrm>
          <a:off x="0" y="4910863"/>
          <a:ext cx="7118225" cy="78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37658" y="5087634"/>
          <a:ext cx="432105" cy="4321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907422" y="4910863"/>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907422" y="4910863"/>
        <a:ext cx="6210802" cy="785646"/>
      </dsp:txXfrm>
    </dsp:sp>
    <dsp:sp modelId="{246B7510-507F-42F3-BFA5-E289903328E8}">
      <dsp:nvSpPr>
        <dsp:cNvPr id="0" name=""/>
        <dsp:cNvSpPr/>
      </dsp:nvSpPr>
      <dsp:spPr>
        <a:xfrm>
          <a:off x="0" y="5892922"/>
          <a:ext cx="7118225" cy="785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37658" y="6069692"/>
          <a:ext cx="432105" cy="4321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907422" y="5892922"/>
          <a:ext cx="6210802" cy="78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48" tIns="83148" rIns="83148" bIns="8314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907422" y="5892922"/>
        <a:ext cx="6210802" cy="7856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36"/>
          <a:ext cx="7167706" cy="73850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23397" y="166699"/>
          <a:ext cx="406176" cy="4061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852970" y="536"/>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852970" y="536"/>
        <a:ext cx="6314735" cy="738502"/>
      </dsp:txXfrm>
    </dsp:sp>
    <dsp:sp modelId="{D5821246-BB30-4397-9A7A-E4C9847D9DD0}">
      <dsp:nvSpPr>
        <dsp:cNvPr id="0" name=""/>
        <dsp:cNvSpPr/>
      </dsp:nvSpPr>
      <dsp:spPr>
        <a:xfrm>
          <a:off x="0" y="923665"/>
          <a:ext cx="7167706" cy="73850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23397" y="1089828"/>
          <a:ext cx="406176" cy="4061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852970" y="923665"/>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852970" y="923665"/>
        <a:ext cx="6314735" cy="738502"/>
      </dsp:txXfrm>
    </dsp:sp>
    <dsp:sp modelId="{FBA48955-C6F8-465D-9E28-20BF10AA029D}">
      <dsp:nvSpPr>
        <dsp:cNvPr id="0" name=""/>
        <dsp:cNvSpPr/>
      </dsp:nvSpPr>
      <dsp:spPr>
        <a:xfrm>
          <a:off x="0" y="1846793"/>
          <a:ext cx="7167706" cy="73850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23397" y="2012957"/>
          <a:ext cx="406176" cy="4061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852970" y="1846793"/>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852970" y="1846793"/>
        <a:ext cx="6314735" cy="738502"/>
      </dsp:txXfrm>
    </dsp:sp>
    <dsp:sp modelId="{BF284541-FBAE-4ADB-B074-9FED52D5CB29}">
      <dsp:nvSpPr>
        <dsp:cNvPr id="0" name=""/>
        <dsp:cNvSpPr/>
      </dsp:nvSpPr>
      <dsp:spPr>
        <a:xfrm>
          <a:off x="0" y="2769922"/>
          <a:ext cx="7167706" cy="73850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23397" y="2936085"/>
          <a:ext cx="406176" cy="4061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852970" y="2769922"/>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852970" y="2769922"/>
        <a:ext cx="6314735" cy="738502"/>
      </dsp:txXfrm>
    </dsp:sp>
    <dsp:sp modelId="{B6A8CED8-5626-4C45-A54C-39722C2A71A3}">
      <dsp:nvSpPr>
        <dsp:cNvPr id="0" name=""/>
        <dsp:cNvSpPr/>
      </dsp:nvSpPr>
      <dsp:spPr>
        <a:xfrm>
          <a:off x="0" y="3693051"/>
          <a:ext cx="7167706" cy="738502"/>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23397" y="3859214"/>
          <a:ext cx="406176" cy="4061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852970" y="3693051"/>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852970" y="3693051"/>
        <a:ext cx="6314735" cy="738502"/>
      </dsp:txXfrm>
    </dsp:sp>
    <dsp:sp modelId="{858F2560-6651-402D-A84C-5BAAD42A3A11}">
      <dsp:nvSpPr>
        <dsp:cNvPr id="0" name=""/>
        <dsp:cNvSpPr/>
      </dsp:nvSpPr>
      <dsp:spPr>
        <a:xfrm>
          <a:off x="0" y="4616179"/>
          <a:ext cx="7167706" cy="738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23397" y="4782343"/>
          <a:ext cx="406176" cy="4061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852970" y="4616179"/>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852970" y="4616179"/>
        <a:ext cx="6314735" cy="738502"/>
      </dsp:txXfrm>
    </dsp:sp>
    <dsp:sp modelId="{246B7510-507F-42F3-BFA5-E289903328E8}">
      <dsp:nvSpPr>
        <dsp:cNvPr id="0" name=""/>
        <dsp:cNvSpPr/>
      </dsp:nvSpPr>
      <dsp:spPr>
        <a:xfrm>
          <a:off x="0" y="5539308"/>
          <a:ext cx="7167706" cy="738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23397" y="5705471"/>
          <a:ext cx="406176" cy="4061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852970" y="5539308"/>
          <a:ext cx="6314735" cy="73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8" tIns="78158" rIns="78158" bIns="78158"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852970" y="5539308"/>
        <a:ext cx="6314735" cy="738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473"/>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196987" y="146992"/>
          <a:ext cx="358159" cy="358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752135" y="473"/>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752135" y="473"/>
        <a:ext cx="6148376" cy="651199"/>
      </dsp:txXfrm>
    </dsp:sp>
    <dsp:sp modelId="{D5821246-BB30-4397-9A7A-E4C9847D9DD0}">
      <dsp:nvSpPr>
        <dsp:cNvPr id="0" name=""/>
        <dsp:cNvSpPr/>
      </dsp:nvSpPr>
      <dsp:spPr>
        <a:xfrm>
          <a:off x="0" y="814472"/>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196987" y="960992"/>
          <a:ext cx="358159" cy="358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752135" y="814472"/>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752135" y="814472"/>
        <a:ext cx="6148376" cy="651199"/>
      </dsp:txXfrm>
    </dsp:sp>
    <dsp:sp modelId="{FBA48955-C6F8-465D-9E28-20BF10AA029D}">
      <dsp:nvSpPr>
        <dsp:cNvPr id="0" name=""/>
        <dsp:cNvSpPr/>
      </dsp:nvSpPr>
      <dsp:spPr>
        <a:xfrm>
          <a:off x="0" y="1628471"/>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196987" y="1774991"/>
          <a:ext cx="358159" cy="358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752135" y="1628471"/>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752135" y="1628471"/>
        <a:ext cx="6148376" cy="651199"/>
      </dsp:txXfrm>
    </dsp:sp>
    <dsp:sp modelId="{BF284541-FBAE-4ADB-B074-9FED52D5CB29}">
      <dsp:nvSpPr>
        <dsp:cNvPr id="0" name=""/>
        <dsp:cNvSpPr/>
      </dsp:nvSpPr>
      <dsp:spPr>
        <a:xfrm>
          <a:off x="0" y="2442470"/>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196987" y="2588990"/>
          <a:ext cx="358159" cy="358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752135" y="2442470"/>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752135" y="2442470"/>
        <a:ext cx="6148376" cy="651199"/>
      </dsp:txXfrm>
    </dsp:sp>
    <dsp:sp modelId="{B6A8CED8-5626-4C45-A54C-39722C2A71A3}">
      <dsp:nvSpPr>
        <dsp:cNvPr id="0" name=""/>
        <dsp:cNvSpPr/>
      </dsp:nvSpPr>
      <dsp:spPr>
        <a:xfrm>
          <a:off x="0" y="3256470"/>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196987" y="3402989"/>
          <a:ext cx="358159" cy="3581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752135" y="3256470"/>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752135" y="3256470"/>
        <a:ext cx="6148376" cy="651199"/>
      </dsp:txXfrm>
    </dsp:sp>
    <dsp:sp modelId="{858F2560-6651-402D-A84C-5BAAD42A3A11}">
      <dsp:nvSpPr>
        <dsp:cNvPr id="0" name=""/>
        <dsp:cNvSpPr/>
      </dsp:nvSpPr>
      <dsp:spPr>
        <a:xfrm>
          <a:off x="0" y="4070469"/>
          <a:ext cx="6900512" cy="651199"/>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196987" y="4216989"/>
          <a:ext cx="358159" cy="3581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752135" y="4070469"/>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752135" y="4070469"/>
        <a:ext cx="6148376" cy="651199"/>
      </dsp:txXfrm>
    </dsp:sp>
    <dsp:sp modelId="{246B7510-507F-42F3-BFA5-E289903328E8}">
      <dsp:nvSpPr>
        <dsp:cNvPr id="0" name=""/>
        <dsp:cNvSpPr/>
      </dsp:nvSpPr>
      <dsp:spPr>
        <a:xfrm>
          <a:off x="0" y="4884468"/>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196987" y="5030988"/>
          <a:ext cx="358159" cy="3581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752135" y="4884468"/>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752135" y="4884468"/>
        <a:ext cx="6148376" cy="6511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58"/>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32552" y="173531"/>
          <a:ext cx="422822" cy="422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887927" y="558"/>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887927" y="558"/>
        <a:ext cx="6220402" cy="768768"/>
      </dsp:txXfrm>
    </dsp:sp>
    <dsp:sp modelId="{D5821246-BB30-4397-9A7A-E4C9847D9DD0}">
      <dsp:nvSpPr>
        <dsp:cNvPr id="0" name=""/>
        <dsp:cNvSpPr/>
      </dsp:nvSpPr>
      <dsp:spPr>
        <a:xfrm>
          <a:off x="0" y="961518"/>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32552" y="1134491"/>
          <a:ext cx="422822" cy="422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887927" y="961518"/>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887927" y="961518"/>
        <a:ext cx="6220402" cy="768768"/>
      </dsp:txXfrm>
    </dsp:sp>
    <dsp:sp modelId="{FBA48955-C6F8-465D-9E28-20BF10AA029D}">
      <dsp:nvSpPr>
        <dsp:cNvPr id="0" name=""/>
        <dsp:cNvSpPr/>
      </dsp:nvSpPr>
      <dsp:spPr>
        <a:xfrm>
          <a:off x="0" y="1922478"/>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32552" y="2095451"/>
          <a:ext cx="422822" cy="422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887927" y="1922478"/>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887927" y="1922478"/>
        <a:ext cx="6220402" cy="768768"/>
      </dsp:txXfrm>
    </dsp:sp>
    <dsp:sp modelId="{BF284541-FBAE-4ADB-B074-9FED52D5CB29}">
      <dsp:nvSpPr>
        <dsp:cNvPr id="0" name=""/>
        <dsp:cNvSpPr/>
      </dsp:nvSpPr>
      <dsp:spPr>
        <a:xfrm>
          <a:off x="0" y="2883438"/>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32552" y="3056411"/>
          <a:ext cx="422822" cy="422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887927" y="2883438"/>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887927" y="2883438"/>
        <a:ext cx="6220402" cy="768768"/>
      </dsp:txXfrm>
    </dsp:sp>
    <dsp:sp modelId="{B6A8CED8-5626-4C45-A54C-39722C2A71A3}">
      <dsp:nvSpPr>
        <dsp:cNvPr id="0" name=""/>
        <dsp:cNvSpPr/>
      </dsp:nvSpPr>
      <dsp:spPr>
        <a:xfrm>
          <a:off x="0" y="3844399"/>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32552" y="4017371"/>
          <a:ext cx="422822" cy="4228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887927" y="3844399"/>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887927" y="3844399"/>
        <a:ext cx="6220402" cy="768768"/>
      </dsp:txXfrm>
    </dsp:sp>
    <dsp:sp modelId="{858F2560-6651-402D-A84C-5BAAD42A3A11}">
      <dsp:nvSpPr>
        <dsp:cNvPr id="0" name=""/>
        <dsp:cNvSpPr/>
      </dsp:nvSpPr>
      <dsp:spPr>
        <a:xfrm>
          <a:off x="0" y="4805359"/>
          <a:ext cx="7108330" cy="7687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32552" y="4978332"/>
          <a:ext cx="422822" cy="42282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887927" y="4805359"/>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887927" y="4805359"/>
        <a:ext cx="6220402" cy="768768"/>
      </dsp:txXfrm>
    </dsp:sp>
    <dsp:sp modelId="{246B7510-507F-42F3-BFA5-E289903328E8}">
      <dsp:nvSpPr>
        <dsp:cNvPr id="0" name=""/>
        <dsp:cNvSpPr/>
      </dsp:nvSpPr>
      <dsp:spPr>
        <a:xfrm>
          <a:off x="0" y="5766319"/>
          <a:ext cx="7108330" cy="76876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32552" y="5939292"/>
          <a:ext cx="422822" cy="42282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887927" y="5766319"/>
          <a:ext cx="6220402" cy="76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61" tIns="81361" rIns="81361" bIns="81361"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887927" y="5766319"/>
        <a:ext cx="6220402" cy="7687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CD6EB-F357-4E8F-B6EF-236C72C11EB9}">
      <dsp:nvSpPr>
        <dsp:cNvPr id="0" name=""/>
        <dsp:cNvSpPr/>
      </dsp:nvSpPr>
      <dsp:spPr>
        <a:xfrm>
          <a:off x="712684" y="9696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21E4F-B4D9-4E81-A4DD-36386730F41F}">
      <dsp:nvSpPr>
        <dsp:cNvPr id="0" name=""/>
        <dsp:cNvSpPr/>
      </dsp:nvSpPr>
      <dsp:spPr>
        <a:xfrm>
          <a:off x="1129497" y="513782"/>
          <a:ext cx="1122187" cy="1122187"/>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ED4E0-05E8-4957-9AFA-EBB1C73471DA}">
      <dsp:nvSpPr>
        <dsp:cNvPr id="0" name=""/>
        <dsp:cNvSpPr/>
      </dsp:nvSpPr>
      <dsp:spPr>
        <a:xfrm>
          <a:off x="87465"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Academic Plan</a:t>
          </a:r>
          <a:r>
            <a:rPr lang="en-US" sz="4000" kern="1200" dirty="0">
              <a:latin typeface="The Serif Hand Black"/>
            </a:rPr>
            <a:t> </a:t>
          </a:r>
          <a:endParaRPr lang="en-US" sz="4000" kern="1200" dirty="0"/>
        </a:p>
      </dsp:txBody>
      <dsp:txXfrm>
        <a:off x="87465" y="2661970"/>
        <a:ext cx="3206250" cy="720000"/>
      </dsp:txXfrm>
    </dsp:sp>
    <dsp:sp modelId="{C7A2AD31-A09B-4E63-9AC9-527622D076FB}">
      <dsp:nvSpPr>
        <dsp:cNvPr id="0" name=""/>
        <dsp:cNvSpPr/>
      </dsp:nvSpPr>
      <dsp:spPr>
        <a:xfrm>
          <a:off x="4480028" y="96969"/>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2F326-A230-476D-8E9F-3E14DE8394E7}">
      <dsp:nvSpPr>
        <dsp:cNvPr id="0" name=""/>
        <dsp:cNvSpPr/>
      </dsp:nvSpPr>
      <dsp:spPr>
        <a:xfrm>
          <a:off x="4896840" y="513782"/>
          <a:ext cx="1122187" cy="1122187"/>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BCAEF-8FAD-4A96-8B96-894E83A2E1A0}">
      <dsp:nvSpPr>
        <dsp:cNvPr id="0" name=""/>
        <dsp:cNvSpPr/>
      </dsp:nvSpPr>
      <dsp:spPr>
        <a:xfrm>
          <a:off x="3854809"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latin typeface="The Serif Hand Black"/>
            </a:rPr>
            <a:t> Covid funds </a:t>
          </a:r>
        </a:p>
      </dsp:txBody>
      <dsp:txXfrm>
        <a:off x="3854809" y="2661970"/>
        <a:ext cx="3206250" cy="720000"/>
      </dsp:txXfrm>
    </dsp:sp>
    <dsp:sp modelId="{FD7D8361-B3A1-4868-B8A7-504292D59662}">
      <dsp:nvSpPr>
        <dsp:cNvPr id="0" name=""/>
        <dsp:cNvSpPr/>
      </dsp:nvSpPr>
      <dsp:spPr>
        <a:xfrm>
          <a:off x="8247372" y="96969"/>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C7BD6-BE4D-45A0-87D0-E082DE383FA0}">
      <dsp:nvSpPr>
        <dsp:cNvPr id="0" name=""/>
        <dsp:cNvSpPr/>
      </dsp:nvSpPr>
      <dsp:spPr>
        <a:xfrm>
          <a:off x="8664184" y="513782"/>
          <a:ext cx="1122187" cy="1122187"/>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35413-9483-46AF-996D-91730F3FA752}">
      <dsp:nvSpPr>
        <dsp:cNvPr id="0" name=""/>
        <dsp:cNvSpPr/>
      </dsp:nvSpPr>
      <dsp:spPr>
        <a:xfrm>
          <a:off x="7622153"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rtl="0">
            <a:lnSpc>
              <a:spcPct val="100000"/>
            </a:lnSpc>
            <a:spcBef>
              <a:spcPct val="0"/>
            </a:spcBef>
            <a:spcAft>
              <a:spcPct val="35000"/>
            </a:spcAft>
            <a:buNone/>
            <a:defRPr cap="all"/>
          </a:pPr>
          <a:r>
            <a:rPr lang="en-US" sz="4000" kern="1200" dirty="0">
              <a:latin typeface="The Serif Hand Black"/>
            </a:rPr>
            <a:t>Priorities from EC</a:t>
          </a:r>
          <a:endParaRPr lang="en-US" sz="4000" kern="1200" dirty="0"/>
        </a:p>
      </dsp:txBody>
      <dsp:txXfrm>
        <a:off x="7622153" y="2661970"/>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579"/>
          <a:ext cx="7402427" cy="79825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241473" y="180188"/>
          <a:ext cx="439042" cy="439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921989" y="579"/>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921989" y="579"/>
        <a:ext cx="6480437" cy="798259"/>
      </dsp:txXfrm>
    </dsp:sp>
    <dsp:sp modelId="{D5821246-BB30-4397-9A7A-E4C9847D9DD0}">
      <dsp:nvSpPr>
        <dsp:cNvPr id="0" name=""/>
        <dsp:cNvSpPr/>
      </dsp:nvSpPr>
      <dsp:spPr>
        <a:xfrm>
          <a:off x="0" y="998404"/>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241473" y="1178012"/>
          <a:ext cx="439042" cy="439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921989" y="998404"/>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921989" y="998404"/>
        <a:ext cx="6480437" cy="798259"/>
      </dsp:txXfrm>
    </dsp:sp>
    <dsp:sp modelId="{FBA48955-C6F8-465D-9E28-20BF10AA029D}">
      <dsp:nvSpPr>
        <dsp:cNvPr id="0" name=""/>
        <dsp:cNvSpPr/>
      </dsp:nvSpPr>
      <dsp:spPr>
        <a:xfrm>
          <a:off x="0" y="1996229"/>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241473" y="2175837"/>
          <a:ext cx="439042" cy="439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921989" y="1996229"/>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921989" y="1996229"/>
        <a:ext cx="6480437" cy="798259"/>
      </dsp:txXfrm>
    </dsp:sp>
    <dsp:sp modelId="{BF284541-FBAE-4ADB-B074-9FED52D5CB29}">
      <dsp:nvSpPr>
        <dsp:cNvPr id="0" name=""/>
        <dsp:cNvSpPr/>
      </dsp:nvSpPr>
      <dsp:spPr>
        <a:xfrm>
          <a:off x="0" y="2994053"/>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241473" y="3173662"/>
          <a:ext cx="439042" cy="4390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921989" y="2994053"/>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921989" y="2994053"/>
        <a:ext cx="6480437" cy="798259"/>
      </dsp:txXfrm>
    </dsp:sp>
    <dsp:sp modelId="{B6A8CED8-5626-4C45-A54C-39722C2A71A3}">
      <dsp:nvSpPr>
        <dsp:cNvPr id="0" name=""/>
        <dsp:cNvSpPr/>
      </dsp:nvSpPr>
      <dsp:spPr>
        <a:xfrm>
          <a:off x="0" y="3991878"/>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241473" y="4171486"/>
          <a:ext cx="439042" cy="4390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921989" y="3991878"/>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921989" y="3991878"/>
        <a:ext cx="6480437" cy="798259"/>
      </dsp:txXfrm>
    </dsp:sp>
    <dsp:sp modelId="{858F2560-6651-402D-A84C-5BAAD42A3A11}">
      <dsp:nvSpPr>
        <dsp:cNvPr id="0" name=""/>
        <dsp:cNvSpPr/>
      </dsp:nvSpPr>
      <dsp:spPr>
        <a:xfrm>
          <a:off x="0" y="4989702"/>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241473" y="5169311"/>
          <a:ext cx="439042" cy="4390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921989" y="4989702"/>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921989" y="4989702"/>
        <a:ext cx="6480437" cy="798259"/>
      </dsp:txXfrm>
    </dsp:sp>
    <dsp:sp modelId="{246B7510-507F-42F3-BFA5-E289903328E8}">
      <dsp:nvSpPr>
        <dsp:cNvPr id="0" name=""/>
        <dsp:cNvSpPr/>
      </dsp:nvSpPr>
      <dsp:spPr>
        <a:xfrm>
          <a:off x="0" y="5987527"/>
          <a:ext cx="7402427" cy="798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241473" y="6167135"/>
          <a:ext cx="439042" cy="43904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921989" y="5987527"/>
          <a:ext cx="6480437" cy="79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82" tIns="84482" rIns="84482" bIns="84482"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921989" y="5987527"/>
        <a:ext cx="6480437" cy="798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B613-08B9-490C-B131-AC00DA56CCBE}">
      <dsp:nvSpPr>
        <dsp:cNvPr id="0" name=""/>
        <dsp:cNvSpPr/>
      </dsp:nvSpPr>
      <dsp:spPr>
        <a:xfrm>
          <a:off x="0" y="864053"/>
          <a:ext cx="6900512" cy="11752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Menaka Abraham (Pronounced </a:t>
          </a:r>
          <a:r>
            <a:rPr lang="en-US" sz="4900" kern="1200" dirty="0">
              <a:latin typeface="The Serif Hand Black"/>
            </a:rPr>
            <a:t>ME-NA-KA</a:t>
          </a:r>
          <a:r>
            <a:rPr lang="en-US" sz="4900" kern="1200" dirty="0"/>
            <a:t>)</a:t>
          </a:r>
        </a:p>
      </dsp:txBody>
      <dsp:txXfrm>
        <a:off x="57372" y="921425"/>
        <a:ext cx="6785768" cy="1060520"/>
      </dsp:txXfrm>
    </dsp:sp>
    <dsp:sp modelId="{DAA36849-B64C-4C88-9E9A-639E5D191863}">
      <dsp:nvSpPr>
        <dsp:cNvPr id="0" name=""/>
        <dsp:cNvSpPr/>
      </dsp:nvSpPr>
      <dsp:spPr>
        <a:xfrm>
          <a:off x="0" y="2180438"/>
          <a:ext cx="6900512" cy="1175264"/>
        </a:xfrm>
        <a:prstGeom prst="roundRect">
          <a:avLst/>
        </a:prstGeom>
        <a:solidFill>
          <a:schemeClr val="accent5">
            <a:hueOff val="747388"/>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She/her pronouns</a:t>
          </a:r>
        </a:p>
      </dsp:txBody>
      <dsp:txXfrm>
        <a:off x="57372" y="2237810"/>
        <a:ext cx="6785768" cy="1060520"/>
      </dsp:txXfrm>
    </dsp:sp>
    <dsp:sp modelId="{0A0E6524-6BEC-46D7-8C5A-F9FB472CBF1F}">
      <dsp:nvSpPr>
        <dsp:cNvPr id="0" name=""/>
        <dsp:cNvSpPr/>
      </dsp:nvSpPr>
      <dsp:spPr>
        <a:xfrm>
          <a:off x="0" y="3496823"/>
          <a:ext cx="6900512" cy="1175264"/>
        </a:xfrm>
        <a:prstGeom prst="roundRect">
          <a:avLst/>
        </a:prstGeom>
        <a:solidFill>
          <a:schemeClr val="accent5">
            <a:hueOff val="1494776"/>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Loves to hike/run/read</a:t>
          </a:r>
        </a:p>
      </dsp:txBody>
      <dsp:txXfrm>
        <a:off x="57372" y="3554195"/>
        <a:ext cx="6785768" cy="1060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FFE9E-2688-435C-8403-9274C0D9DA06}">
      <dsp:nvSpPr>
        <dsp:cNvPr id="0" name=""/>
        <dsp:cNvSpPr/>
      </dsp:nvSpPr>
      <dsp:spPr>
        <a:xfrm>
          <a:off x="0" y="786338"/>
          <a:ext cx="6900512" cy="12232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err="1">
              <a:latin typeface="The Hand Bold"/>
            </a:rPr>
            <a:t>Huatong</a:t>
          </a:r>
          <a:r>
            <a:rPr lang="en-US" sz="5100" kern="1200" dirty="0">
              <a:latin typeface="The Hand Bold"/>
            </a:rPr>
            <a:t> Sun (pronounced hwa-tohng)</a:t>
          </a:r>
        </a:p>
      </dsp:txBody>
      <dsp:txXfrm>
        <a:off x="59713" y="846051"/>
        <a:ext cx="6781086" cy="1103809"/>
      </dsp:txXfrm>
    </dsp:sp>
    <dsp:sp modelId="{A72118B5-883F-4538-A74F-08943A14AB45}">
      <dsp:nvSpPr>
        <dsp:cNvPr id="0" name=""/>
        <dsp:cNvSpPr/>
      </dsp:nvSpPr>
      <dsp:spPr>
        <a:xfrm>
          <a:off x="0" y="2156453"/>
          <a:ext cx="6900512" cy="1223235"/>
        </a:xfrm>
        <a:prstGeom prst="roundRect">
          <a:avLst/>
        </a:prstGeom>
        <a:solidFill>
          <a:schemeClr val="accent5">
            <a:hueOff val="747388"/>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latin typeface="The Hand Bold"/>
            </a:rPr>
            <a:t>she/her pronouns</a:t>
          </a:r>
        </a:p>
      </dsp:txBody>
      <dsp:txXfrm>
        <a:off x="59713" y="2216166"/>
        <a:ext cx="6781086" cy="1103809"/>
      </dsp:txXfrm>
    </dsp:sp>
    <dsp:sp modelId="{1E4A60C8-726A-4DB8-A924-EFDFA70DC367}">
      <dsp:nvSpPr>
        <dsp:cNvPr id="0" name=""/>
        <dsp:cNvSpPr/>
      </dsp:nvSpPr>
      <dsp:spPr>
        <a:xfrm>
          <a:off x="0" y="3526568"/>
          <a:ext cx="6900512" cy="1223235"/>
        </a:xfrm>
        <a:prstGeom prst="roundRect">
          <a:avLst/>
        </a:prstGeom>
        <a:solidFill>
          <a:schemeClr val="accent5">
            <a:hueOff val="1494776"/>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US" sz="5100" kern="1200" dirty="0">
              <a:latin typeface="The Hand Bold"/>
            </a:rPr>
            <a:t>Loves to write, daydream, &amp; go for a walk</a:t>
          </a:r>
        </a:p>
      </dsp:txBody>
      <dsp:txXfrm>
        <a:off x="59713" y="3586281"/>
        <a:ext cx="6781086" cy="1103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F04A-7DD6-4FCF-9234-B312F18729B7}">
      <dsp:nvSpPr>
        <dsp:cNvPr id="0" name=""/>
        <dsp:cNvSpPr/>
      </dsp:nvSpPr>
      <dsp:spPr>
        <a:xfrm>
          <a:off x="0" y="514335"/>
          <a:ext cx="6900512" cy="13911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The Hand Bold"/>
            </a:rPr>
            <a:t>Andrew Seibert</a:t>
          </a:r>
        </a:p>
      </dsp:txBody>
      <dsp:txXfrm>
        <a:off x="67909" y="582244"/>
        <a:ext cx="6764694" cy="1255312"/>
      </dsp:txXfrm>
    </dsp:sp>
    <dsp:sp modelId="{E0D9565E-E53E-4142-B556-406F805573FE}">
      <dsp:nvSpPr>
        <dsp:cNvPr id="0" name=""/>
        <dsp:cNvSpPr/>
      </dsp:nvSpPr>
      <dsp:spPr>
        <a:xfrm>
          <a:off x="0" y="2072505"/>
          <a:ext cx="6900512" cy="1391130"/>
        </a:xfrm>
        <a:prstGeom prst="roundRect">
          <a:avLst/>
        </a:prstGeom>
        <a:solidFill>
          <a:schemeClr val="accent2">
            <a:hueOff val="747454"/>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The Hand Bold"/>
            </a:rPr>
            <a:t>he/him pronouns</a:t>
          </a:r>
        </a:p>
      </dsp:txBody>
      <dsp:txXfrm>
        <a:off x="67909" y="2140414"/>
        <a:ext cx="6764694" cy="1255312"/>
      </dsp:txXfrm>
    </dsp:sp>
    <dsp:sp modelId="{3623555E-89A3-425F-96D6-F857C82B1932}">
      <dsp:nvSpPr>
        <dsp:cNvPr id="0" name=""/>
        <dsp:cNvSpPr/>
      </dsp:nvSpPr>
      <dsp:spPr>
        <a:xfrm>
          <a:off x="0" y="3630675"/>
          <a:ext cx="6900512" cy="1391130"/>
        </a:xfrm>
        <a:prstGeom prst="roundRect">
          <a:avLst/>
        </a:prstGeom>
        <a:solidFill>
          <a:schemeClr val="accent2">
            <a:hueOff val="1494908"/>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a:latin typeface="The Hand Bold"/>
            </a:rPr>
            <a:t>Loves to bowl and play video games</a:t>
          </a:r>
        </a:p>
      </dsp:txBody>
      <dsp:txXfrm>
        <a:off x="67909" y="3698584"/>
        <a:ext cx="6764694" cy="1255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ABCD6-FC4A-4C7F-B8A2-70D15A3A1281}">
      <dsp:nvSpPr>
        <dsp:cNvPr id="0" name=""/>
        <dsp:cNvSpPr/>
      </dsp:nvSpPr>
      <dsp:spPr>
        <a:xfrm>
          <a:off x="0" y="242332"/>
          <a:ext cx="6900512"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Andrew Harris (goes by Andy)</a:t>
          </a:r>
        </a:p>
      </dsp:txBody>
      <dsp:txXfrm>
        <a:off x="76105" y="318437"/>
        <a:ext cx="6748302" cy="1406815"/>
      </dsp:txXfrm>
    </dsp:sp>
    <dsp:sp modelId="{10B1A429-6697-43B5-8F7B-4DE912D0D4B2}">
      <dsp:nvSpPr>
        <dsp:cNvPr id="0" name=""/>
        <dsp:cNvSpPr/>
      </dsp:nvSpPr>
      <dsp:spPr>
        <a:xfrm>
          <a:off x="0" y="1988558"/>
          <a:ext cx="6900512" cy="1559025"/>
        </a:xfrm>
        <a:prstGeom prst="roundRect">
          <a:avLst/>
        </a:prstGeom>
        <a:solidFill>
          <a:schemeClr val="accent2">
            <a:hueOff val="747454"/>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He/him pronouns</a:t>
          </a:r>
        </a:p>
      </dsp:txBody>
      <dsp:txXfrm>
        <a:off x="76105" y="2064663"/>
        <a:ext cx="6748302" cy="1406815"/>
      </dsp:txXfrm>
    </dsp:sp>
    <dsp:sp modelId="{E98967E3-78FE-40AA-9643-C51C2CF19D4B}">
      <dsp:nvSpPr>
        <dsp:cNvPr id="0" name=""/>
        <dsp:cNvSpPr/>
      </dsp:nvSpPr>
      <dsp:spPr>
        <a:xfrm>
          <a:off x="0" y="3734783"/>
          <a:ext cx="6900512" cy="1559025"/>
        </a:xfrm>
        <a:prstGeom prst="roundRect">
          <a:avLst/>
        </a:prstGeom>
        <a:solidFill>
          <a:schemeClr val="accent2">
            <a:hueOff val="1494908"/>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t>Loves to </a:t>
          </a:r>
          <a:r>
            <a:rPr lang="en-US" sz="6500" kern="1200" dirty="0">
              <a:latin typeface="The Serif Hand Black"/>
            </a:rPr>
            <a:t>hike and cook</a:t>
          </a:r>
          <a:endParaRPr lang="en-US" sz="6500" kern="1200" dirty="0"/>
        </a:p>
      </dsp:txBody>
      <dsp:txXfrm>
        <a:off x="76105" y="3810888"/>
        <a:ext cx="6748302" cy="1406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0F20-3FA7-4580-8EF6-654FACEE8ACC}">
      <dsp:nvSpPr>
        <dsp:cNvPr id="0" name=""/>
        <dsp:cNvSpPr/>
      </dsp:nvSpPr>
      <dsp:spPr>
        <a:xfrm>
          <a:off x="0" y="643710"/>
          <a:ext cx="6900512" cy="105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A3FFA-A67E-436F-9CD7-E0C3DE222D79}">
      <dsp:nvSpPr>
        <dsp:cNvPr id="0" name=""/>
        <dsp:cNvSpPr/>
      </dsp:nvSpPr>
      <dsp:spPr>
        <a:xfrm>
          <a:off x="345025" y="23790"/>
          <a:ext cx="4830358" cy="1239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a:lnSpc>
              <a:spcPct val="90000"/>
            </a:lnSpc>
            <a:spcBef>
              <a:spcPct val="0"/>
            </a:spcBef>
            <a:spcAft>
              <a:spcPct val="35000"/>
            </a:spcAft>
            <a:buNone/>
          </a:pPr>
          <a:r>
            <a:rPr lang="en-US" sz="4200" kern="1200"/>
            <a:t>Name &amp; How to pronounce</a:t>
          </a:r>
        </a:p>
      </dsp:txBody>
      <dsp:txXfrm>
        <a:off x="405549" y="84314"/>
        <a:ext cx="4709310" cy="1118792"/>
      </dsp:txXfrm>
    </dsp:sp>
    <dsp:sp modelId="{A0E80856-3B9C-45E1-8C00-FF64796DE3D7}">
      <dsp:nvSpPr>
        <dsp:cNvPr id="0" name=""/>
        <dsp:cNvSpPr/>
      </dsp:nvSpPr>
      <dsp:spPr>
        <a:xfrm>
          <a:off x="0" y="2548830"/>
          <a:ext cx="6900512" cy="1058400"/>
        </a:xfrm>
        <a:prstGeom prst="rect">
          <a:avLst/>
        </a:prstGeom>
        <a:solidFill>
          <a:schemeClr val="lt1">
            <a:alpha val="90000"/>
            <a:hueOff val="0"/>
            <a:satOff val="0"/>
            <a:lumOff val="0"/>
            <a:alphaOff val="0"/>
          </a:schemeClr>
        </a:solidFill>
        <a:ln w="12700" cap="flat" cmpd="sng" algn="ctr">
          <a:solidFill>
            <a:schemeClr val="accent5">
              <a:hueOff val="747388"/>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3A2C9-CADE-426D-B5ED-76C54A42B3E0}">
      <dsp:nvSpPr>
        <dsp:cNvPr id="0" name=""/>
        <dsp:cNvSpPr/>
      </dsp:nvSpPr>
      <dsp:spPr>
        <a:xfrm>
          <a:off x="345025" y="1928910"/>
          <a:ext cx="4830358" cy="1239840"/>
        </a:xfrm>
        <a:prstGeom prst="roundRect">
          <a:avLst/>
        </a:prstGeom>
        <a:solidFill>
          <a:schemeClr val="accent5">
            <a:hueOff val="747388"/>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a:lnSpc>
              <a:spcPct val="90000"/>
            </a:lnSpc>
            <a:spcBef>
              <a:spcPct val="0"/>
            </a:spcBef>
            <a:spcAft>
              <a:spcPct val="35000"/>
            </a:spcAft>
            <a:buNone/>
          </a:pPr>
          <a:r>
            <a:rPr lang="en-US" sz="4200" kern="1200"/>
            <a:t>Pronouns</a:t>
          </a:r>
        </a:p>
      </dsp:txBody>
      <dsp:txXfrm>
        <a:off x="405549" y="1989434"/>
        <a:ext cx="4709310" cy="1118792"/>
      </dsp:txXfrm>
    </dsp:sp>
    <dsp:sp modelId="{5FA446C7-5C38-4BDA-8B43-C4D566E80940}">
      <dsp:nvSpPr>
        <dsp:cNvPr id="0" name=""/>
        <dsp:cNvSpPr/>
      </dsp:nvSpPr>
      <dsp:spPr>
        <a:xfrm>
          <a:off x="0" y="4453950"/>
          <a:ext cx="6900512" cy="1058400"/>
        </a:xfrm>
        <a:prstGeom prst="rect">
          <a:avLst/>
        </a:prstGeom>
        <a:solidFill>
          <a:schemeClr val="lt1">
            <a:alpha val="90000"/>
            <a:hueOff val="0"/>
            <a:satOff val="0"/>
            <a:lumOff val="0"/>
            <a:alphaOff val="0"/>
          </a:schemeClr>
        </a:solidFill>
        <a:ln w="12700" cap="flat" cmpd="sng" algn="ctr">
          <a:solidFill>
            <a:schemeClr val="accent5">
              <a:hueOff val="149477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60E7E-9227-488E-A6C6-D4F9D5175B55}">
      <dsp:nvSpPr>
        <dsp:cNvPr id="0" name=""/>
        <dsp:cNvSpPr/>
      </dsp:nvSpPr>
      <dsp:spPr>
        <a:xfrm>
          <a:off x="345025" y="3834030"/>
          <a:ext cx="4830358" cy="1239840"/>
        </a:xfrm>
        <a:prstGeom prst="roundRect">
          <a:avLst/>
        </a:prstGeom>
        <a:solidFill>
          <a:schemeClr val="accent5">
            <a:hueOff val="1494776"/>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a:lnSpc>
              <a:spcPct val="90000"/>
            </a:lnSpc>
            <a:spcBef>
              <a:spcPct val="0"/>
            </a:spcBef>
            <a:spcAft>
              <a:spcPct val="35000"/>
            </a:spcAft>
            <a:buNone/>
          </a:pPr>
          <a:r>
            <a:rPr lang="en-US" sz="4200" kern="1200"/>
            <a:t>Loves to ??</a:t>
          </a:r>
        </a:p>
      </dsp:txBody>
      <dsp:txXfrm>
        <a:off x="405549" y="3894554"/>
        <a:ext cx="4709310" cy="1118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EF831-8FD7-4D6A-A13B-CA52CEA51B36}">
      <dsp:nvSpPr>
        <dsp:cNvPr id="0" name=""/>
        <dsp:cNvSpPr/>
      </dsp:nvSpPr>
      <dsp:spPr>
        <a:xfrm>
          <a:off x="0" y="473"/>
          <a:ext cx="6900512" cy="65119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FDF9B5A-71CF-4172-BB46-D1B7954110B5}">
      <dsp:nvSpPr>
        <dsp:cNvPr id="0" name=""/>
        <dsp:cNvSpPr/>
      </dsp:nvSpPr>
      <dsp:spPr>
        <a:xfrm>
          <a:off x="196987" y="146992"/>
          <a:ext cx="358159" cy="358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19F54-876E-47B2-B4F5-D691652622A7}">
      <dsp:nvSpPr>
        <dsp:cNvPr id="0" name=""/>
        <dsp:cNvSpPr/>
      </dsp:nvSpPr>
      <dsp:spPr>
        <a:xfrm>
          <a:off x="752135" y="473"/>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Introductions</a:t>
          </a:r>
        </a:p>
      </dsp:txBody>
      <dsp:txXfrm>
        <a:off x="752135" y="473"/>
        <a:ext cx="6148376" cy="651199"/>
      </dsp:txXfrm>
    </dsp:sp>
    <dsp:sp modelId="{D5821246-BB30-4397-9A7A-E4C9847D9DD0}">
      <dsp:nvSpPr>
        <dsp:cNvPr id="0" name=""/>
        <dsp:cNvSpPr/>
      </dsp:nvSpPr>
      <dsp:spPr>
        <a:xfrm>
          <a:off x="0" y="814472"/>
          <a:ext cx="6900512" cy="65119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00DAC087-DD4E-42BC-93FD-9E38E5B43C20}">
      <dsp:nvSpPr>
        <dsp:cNvPr id="0" name=""/>
        <dsp:cNvSpPr/>
      </dsp:nvSpPr>
      <dsp:spPr>
        <a:xfrm>
          <a:off x="196987" y="960992"/>
          <a:ext cx="358159" cy="358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0D8C6-56F3-49DE-825D-369C97A32F30}">
      <dsp:nvSpPr>
        <dsp:cNvPr id="0" name=""/>
        <dsp:cNvSpPr/>
      </dsp:nvSpPr>
      <dsp:spPr>
        <a:xfrm>
          <a:off x="752135" y="814472"/>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Campus Updates or Announcements</a:t>
          </a:r>
        </a:p>
      </dsp:txBody>
      <dsp:txXfrm>
        <a:off x="752135" y="814472"/>
        <a:ext cx="6148376" cy="651199"/>
      </dsp:txXfrm>
    </dsp:sp>
    <dsp:sp modelId="{FBA48955-C6F8-465D-9E28-20BF10AA029D}">
      <dsp:nvSpPr>
        <dsp:cNvPr id="0" name=""/>
        <dsp:cNvSpPr/>
      </dsp:nvSpPr>
      <dsp:spPr>
        <a:xfrm>
          <a:off x="0" y="1628471"/>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7E4A9-3C3B-4BF7-A8D7-FF3BB98A6F32}">
      <dsp:nvSpPr>
        <dsp:cNvPr id="0" name=""/>
        <dsp:cNvSpPr/>
      </dsp:nvSpPr>
      <dsp:spPr>
        <a:xfrm>
          <a:off x="196987" y="1774991"/>
          <a:ext cx="358159" cy="358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8739C-1223-4F05-83B2-5D9802F34BB3}">
      <dsp:nvSpPr>
        <dsp:cNvPr id="0" name=""/>
        <dsp:cNvSpPr/>
      </dsp:nvSpPr>
      <dsp:spPr>
        <a:xfrm>
          <a:off x="752135" y="1628471"/>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Meet with EVCAA</a:t>
          </a:r>
        </a:p>
      </dsp:txBody>
      <dsp:txXfrm>
        <a:off x="752135" y="1628471"/>
        <a:ext cx="6148376" cy="651199"/>
      </dsp:txXfrm>
    </dsp:sp>
    <dsp:sp modelId="{BF284541-FBAE-4ADB-B074-9FED52D5CB29}">
      <dsp:nvSpPr>
        <dsp:cNvPr id="0" name=""/>
        <dsp:cNvSpPr/>
      </dsp:nvSpPr>
      <dsp:spPr>
        <a:xfrm>
          <a:off x="0" y="2442470"/>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11C3D-76F1-46EA-80DA-48C680EB69BC}">
      <dsp:nvSpPr>
        <dsp:cNvPr id="0" name=""/>
        <dsp:cNvSpPr/>
      </dsp:nvSpPr>
      <dsp:spPr>
        <a:xfrm>
          <a:off x="196987" y="2588990"/>
          <a:ext cx="358159" cy="358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FF80E-6BF8-4D40-8F40-B5524FDA9B7F}">
      <dsp:nvSpPr>
        <dsp:cNvPr id="0" name=""/>
        <dsp:cNvSpPr/>
      </dsp:nvSpPr>
      <dsp:spPr>
        <a:xfrm>
          <a:off x="752135" y="2442470"/>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Refresher</a:t>
          </a:r>
        </a:p>
      </dsp:txBody>
      <dsp:txXfrm>
        <a:off x="752135" y="2442470"/>
        <a:ext cx="6148376" cy="651199"/>
      </dsp:txXfrm>
    </dsp:sp>
    <dsp:sp modelId="{B6A8CED8-5626-4C45-A54C-39722C2A71A3}">
      <dsp:nvSpPr>
        <dsp:cNvPr id="0" name=""/>
        <dsp:cNvSpPr/>
      </dsp:nvSpPr>
      <dsp:spPr>
        <a:xfrm>
          <a:off x="0" y="3256470"/>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351E1-DDA5-49CD-BC78-CFA517017D76}">
      <dsp:nvSpPr>
        <dsp:cNvPr id="0" name=""/>
        <dsp:cNvSpPr/>
      </dsp:nvSpPr>
      <dsp:spPr>
        <a:xfrm>
          <a:off x="196987" y="3402989"/>
          <a:ext cx="358159" cy="3581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DB86C1-E318-47F0-BCB5-29278C31AF8C}">
      <dsp:nvSpPr>
        <dsp:cNvPr id="0" name=""/>
        <dsp:cNvSpPr/>
      </dsp:nvSpPr>
      <dsp:spPr>
        <a:xfrm>
          <a:off x="752135" y="3256470"/>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Academic Plan Collaborative Spaces </a:t>
          </a:r>
        </a:p>
      </dsp:txBody>
      <dsp:txXfrm>
        <a:off x="752135" y="3256470"/>
        <a:ext cx="6148376" cy="651199"/>
      </dsp:txXfrm>
    </dsp:sp>
    <dsp:sp modelId="{858F2560-6651-402D-A84C-5BAAD42A3A11}">
      <dsp:nvSpPr>
        <dsp:cNvPr id="0" name=""/>
        <dsp:cNvSpPr/>
      </dsp:nvSpPr>
      <dsp:spPr>
        <a:xfrm>
          <a:off x="0" y="4070469"/>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927C7-4256-47C4-9657-739478903C18}">
      <dsp:nvSpPr>
        <dsp:cNvPr id="0" name=""/>
        <dsp:cNvSpPr/>
      </dsp:nvSpPr>
      <dsp:spPr>
        <a:xfrm>
          <a:off x="196987" y="4216989"/>
          <a:ext cx="358159" cy="3581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C0A1C-F2CC-4CA1-B19C-4889460FBD42}">
      <dsp:nvSpPr>
        <dsp:cNvPr id="0" name=""/>
        <dsp:cNvSpPr/>
      </dsp:nvSpPr>
      <dsp:spPr>
        <a:xfrm>
          <a:off x="752135" y="4070469"/>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Faculty time with Chancellor</a:t>
          </a:r>
        </a:p>
      </dsp:txBody>
      <dsp:txXfrm>
        <a:off x="752135" y="4070469"/>
        <a:ext cx="6148376" cy="651199"/>
      </dsp:txXfrm>
    </dsp:sp>
    <dsp:sp modelId="{246B7510-507F-42F3-BFA5-E289903328E8}">
      <dsp:nvSpPr>
        <dsp:cNvPr id="0" name=""/>
        <dsp:cNvSpPr/>
      </dsp:nvSpPr>
      <dsp:spPr>
        <a:xfrm>
          <a:off x="0" y="4884468"/>
          <a:ext cx="6900512" cy="6511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B160-A2DE-4278-99CB-7F0276376C49}">
      <dsp:nvSpPr>
        <dsp:cNvPr id="0" name=""/>
        <dsp:cNvSpPr/>
      </dsp:nvSpPr>
      <dsp:spPr>
        <a:xfrm>
          <a:off x="196987" y="5030988"/>
          <a:ext cx="358159" cy="3581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0E57D-5876-457F-BC55-3F41C139F89B}">
      <dsp:nvSpPr>
        <dsp:cNvPr id="0" name=""/>
        <dsp:cNvSpPr/>
      </dsp:nvSpPr>
      <dsp:spPr>
        <a:xfrm>
          <a:off x="752135" y="4884468"/>
          <a:ext cx="6148376" cy="65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19" tIns="68919" rIns="68919" bIns="68919" numCol="1" spcCol="1270" anchor="ctr" anchorCtr="0">
          <a:noAutofit/>
        </a:bodyPr>
        <a:lstStyle/>
        <a:p>
          <a:pPr marL="0" lvl="0" indent="0" algn="l" defTabSz="711200">
            <a:lnSpc>
              <a:spcPct val="100000"/>
            </a:lnSpc>
            <a:spcBef>
              <a:spcPct val="0"/>
            </a:spcBef>
            <a:spcAft>
              <a:spcPct val="35000"/>
            </a:spcAft>
            <a:buNone/>
          </a:pPr>
          <a:r>
            <a:rPr lang="en-US" sz="1600" kern="1200">
              <a:latin typeface="The Serif Hand Black"/>
              <a:cs typeface="Calibri"/>
            </a:rPr>
            <a:t> Faculty Assembly Priorities for 2022-23 &amp; Wrap Up</a:t>
          </a:r>
        </a:p>
      </dsp:txBody>
      <dsp:txXfrm>
        <a:off x="752135" y="4884468"/>
        <a:ext cx="6148376" cy="651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1F07F-CFD3-4C99-9E6E-57DDAD6A7323}">
      <dsp:nvSpPr>
        <dsp:cNvPr id="0" name=""/>
        <dsp:cNvSpPr/>
      </dsp:nvSpPr>
      <dsp:spPr>
        <a:xfrm>
          <a:off x="4062304" y="2072613"/>
          <a:ext cx="2005466" cy="464479"/>
        </a:xfrm>
        <a:custGeom>
          <a:avLst/>
          <a:gdLst/>
          <a:ahLst/>
          <a:cxnLst/>
          <a:rect l="0" t="0" r="0" b="0"/>
          <a:pathLst>
            <a:path>
              <a:moveTo>
                <a:pt x="0" y="0"/>
              </a:moveTo>
              <a:lnTo>
                <a:pt x="0" y="276901"/>
              </a:lnTo>
              <a:lnTo>
                <a:pt x="2005466" y="276901"/>
              </a:lnTo>
              <a:lnTo>
                <a:pt x="2005466" y="4644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9DAE9-90DD-4E89-90B9-405F4D8F8649}">
      <dsp:nvSpPr>
        <dsp:cNvPr id="0" name=""/>
        <dsp:cNvSpPr/>
      </dsp:nvSpPr>
      <dsp:spPr>
        <a:xfrm>
          <a:off x="4139938" y="3341000"/>
          <a:ext cx="963916" cy="375156"/>
        </a:xfrm>
        <a:custGeom>
          <a:avLst/>
          <a:gdLst/>
          <a:ahLst/>
          <a:cxnLst/>
          <a:rect l="0" t="0" r="0" b="0"/>
          <a:pathLst>
            <a:path>
              <a:moveTo>
                <a:pt x="0" y="0"/>
              </a:moveTo>
              <a:lnTo>
                <a:pt x="0" y="187578"/>
              </a:lnTo>
              <a:lnTo>
                <a:pt x="963916" y="187578"/>
              </a:lnTo>
              <a:lnTo>
                <a:pt x="963916" y="3751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34533-EE21-4DA3-AA50-1157B80AC674}">
      <dsp:nvSpPr>
        <dsp:cNvPr id="0" name=""/>
        <dsp:cNvSpPr/>
      </dsp:nvSpPr>
      <dsp:spPr>
        <a:xfrm>
          <a:off x="3020753" y="3341000"/>
          <a:ext cx="1119184" cy="375156"/>
        </a:xfrm>
        <a:custGeom>
          <a:avLst/>
          <a:gdLst/>
          <a:ahLst/>
          <a:cxnLst/>
          <a:rect l="0" t="0" r="0" b="0"/>
          <a:pathLst>
            <a:path>
              <a:moveTo>
                <a:pt x="1119184" y="0"/>
              </a:moveTo>
              <a:lnTo>
                <a:pt x="1119184" y="187578"/>
              </a:lnTo>
              <a:lnTo>
                <a:pt x="0" y="187578"/>
              </a:lnTo>
              <a:lnTo>
                <a:pt x="0" y="3751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50364-12D7-48F9-B6F6-5C73D24CAAAB}">
      <dsp:nvSpPr>
        <dsp:cNvPr id="0" name=""/>
        <dsp:cNvSpPr/>
      </dsp:nvSpPr>
      <dsp:spPr>
        <a:xfrm>
          <a:off x="4016584" y="2072613"/>
          <a:ext cx="91440" cy="464479"/>
        </a:xfrm>
        <a:custGeom>
          <a:avLst/>
          <a:gdLst/>
          <a:ahLst/>
          <a:cxnLst/>
          <a:rect l="0" t="0" r="0" b="0"/>
          <a:pathLst>
            <a:path>
              <a:moveTo>
                <a:pt x="45720" y="0"/>
              </a:moveTo>
              <a:lnTo>
                <a:pt x="45720" y="276901"/>
              </a:lnTo>
              <a:lnTo>
                <a:pt x="123353" y="276901"/>
              </a:lnTo>
              <a:lnTo>
                <a:pt x="123353" y="4644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C0142-F4AC-481C-A074-08AC460678A6}">
      <dsp:nvSpPr>
        <dsp:cNvPr id="0" name=""/>
        <dsp:cNvSpPr/>
      </dsp:nvSpPr>
      <dsp:spPr>
        <a:xfrm>
          <a:off x="2056837" y="2072613"/>
          <a:ext cx="2005466" cy="464479"/>
        </a:xfrm>
        <a:custGeom>
          <a:avLst/>
          <a:gdLst/>
          <a:ahLst/>
          <a:cxnLst/>
          <a:rect l="0" t="0" r="0" b="0"/>
          <a:pathLst>
            <a:path>
              <a:moveTo>
                <a:pt x="2005466" y="0"/>
              </a:moveTo>
              <a:lnTo>
                <a:pt x="2005466" y="276901"/>
              </a:lnTo>
              <a:lnTo>
                <a:pt x="0" y="276901"/>
              </a:lnTo>
              <a:lnTo>
                <a:pt x="0" y="4644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B4F71-E690-4FAB-80C0-EA915A00E5E3}">
      <dsp:nvSpPr>
        <dsp:cNvPr id="0" name=""/>
        <dsp:cNvSpPr/>
      </dsp:nvSpPr>
      <dsp:spPr>
        <a:xfrm>
          <a:off x="4016584" y="804227"/>
          <a:ext cx="91440" cy="464479"/>
        </a:xfrm>
        <a:custGeom>
          <a:avLst/>
          <a:gdLst/>
          <a:ahLst/>
          <a:cxnLst/>
          <a:rect l="0" t="0" r="0" b="0"/>
          <a:pathLst>
            <a:path>
              <a:moveTo>
                <a:pt x="45720" y="0"/>
              </a:moveTo>
              <a:lnTo>
                <a:pt x="45720" y="464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588FC-FE3D-484B-A165-639351DA97CC}">
      <dsp:nvSpPr>
        <dsp:cNvPr id="0" name=""/>
        <dsp:cNvSpPr/>
      </dsp:nvSpPr>
      <dsp:spPr>
        <a:xfrm>
          <a:off x="3285965" y="320"/>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Executive Vice Chancellor for Academic Affairs</a:t>
          </a:r>
        </a:p>
      </dsp:txBody>
      <dsp:txXfrm>
        <a:off x="3285965" y="320"/>
        <a:ext cx="1552676" cy="803907"/>
      </dsp:txXfrm>
    </dsp:sp>
    <dsp:sp modelId="{1C3C7D54-A870-45C7-BEE1-1B047A6B495D}">
      <dsp:nvSpPr>
        <dsp:cNvPr id="0" name=""/>
        <dsp:cNvSpPr/>
      </dsp:nvSpPr>
      <dsp:spPr>
        <a:xfrm>
          <a:off x="3596501" y="625581"/>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n-US" sz="1400" kern="1200" dirty="0"/>
            <a:t>Dr. Andrew Harris</a:t>
          </a:r>
        </a:p>
      </dsp:txBody>
      <dsp:txXfrm>
        <a:off x="3596501" y="625581"/>
        <a:ext cx="1397408" cy="267969"/>
      </dsp:txXfrm>
    </dsp:sp>
    <dsp:sp modelId="{FBDC6A58-6C0F-4463-8AFB-45F4FC905038}">
      <dsp:nvSpPr>
        <dsp:cNvPr id="0" name=""/>
        <dsp:cNvSpPr/>
      </dsp:nvSpPr>
      <dsp:spPr>
        <a:xfrm>
          <a:off x="3285965" y="1268706"/>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Associate Vice Chancellor for Student Success </a:t>
          </a:r>
        </a:p>
      </dsp:txBody>
      <dsp:txXfrm>
        <a:off x="3285965" y="1268706"/>
        <a:ext cx="1552676" cy="803907"/>
      </dsp:txXfrm>
    </dsp:sp>
    <dsp:sp modelId="{BC2B3AED-2595-48A6-848D-5F21F6529C8E}">
      <dsp:nvSpPr>
        <dsp:cNvPr id="0" name=""/>
        <dsp:cNvSpPr/>
      </dsp:nvSpPr>
      <dsp:spPr>
        <a:xfrm>
          <a:off x="3596501" y="1893967"/>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n-US" sz="1400" kern="1200"/>
            <a:t>Dr. Bonnie Becker</a:t>
          </a:r>
        </a:p>
      </dsp:txBody>
      <dsp:txXfrm>
        <a:off x="3596501" y="1893967"/>
        <a:ext cx="1397408" cy="267969"/>
      </dsp:txXfrm>
    </dsp:sp>
    <dsp:sp modelId="{9563ED1F-1FBF-4398-99C7-CE1DE2C32A49}">
      <dsp:nvSpPr>
        <dsp:cNvPr id="0" name=""/>
        <dsp:cNvSpPr/>
      </dsp:nvSpPr>
      <dsp:spPr>
        <a:xfrm>
          <a:off x="1280499" y="2537093"/>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Office of Digital Learning</a:t>
          </a:r>
        </a:p>
      </dsp:txBody>
      <dsp:txXfrm>
        <a:off x="1280499" y="2537093"/>
        <a:ext cx="1552676" cy="803907"/>
      </dsp:txXfrm>
    </dsp:sp>
    <dsp:sp modelId="{93F12236-F09A-48C7-903A-EF44D3611635}">
      <dsp:nvSpPr>
        <dsp:cNvPr id="0" name=""/>
        <dsp:cNvSpPr/>
      </dsp:nvSpPr>
      <dsp:spPr>
        <a:xfrm>
          <a:off x="1591034" y="3162354"/>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sz="1500" kern="1200"/>
            <a:t>Dr. Darcy Janzen</a:t>
          </a:r>
        </a:p>
      </dsp:txBody>
      <dsp:txXfrm>
        <a:off x="1591034" y="3162354"/>
        <a:ext cx="1397408" cy="267969"/>
      </dsp:txXfrm>
    </dsp:sp>
    <dsp:sp modelId="{78978D44-28F0-467E-A7B8-9A0CCADE3437}">
      <dsp:nvSpPr>
        <dsp:cNvPr id="0" name=""/>
        <dsp:cNvSpPr/>
      </dsp:nvSpPr>
      <dsp:spPr>
        <a:xfrm>
          <a:off x="3363599" y="2537093"/>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Teaching and Learning Center</a:t>
          </a:r>
        </a:p>
      </dsp:txBody>
      <dsp:txXfrm>
        <a:off x="3363599" y="2537093"/>
        <a:ext cx="1552676" cy="803907"/>
      </dsp:txXfrm>
    </dsp:sp>
    <dsp:sp modelId="{604367F1-19F9-4A77-9072-82100B09D454}">
      <dsp:nvSpPr>
        <dsp:cNvPr id="0" name=""/>
        <dsp:cNvSpPr/>
      </dsp:nvSpPr>
      <dsp:spPr>
        <a:xfrm>
          <a:off x="4341858" y="3274790"/>
          <a:ext cx="61961" cy="430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US" sz="500" kern="1200"/>
        </a:p>
      </dsp:txBody>
      <dsp:txXfrm>
        <a:off x="4341858" y="3274790"/>
        <a:ext cx="61961" cy="43097"/>
      </dsp:txXfrm>
    </dsp:sp>
    <dsp:sp modelId="{0A07D9A3-447F-4F74-9CD6-A64D2441D9E8}">
      <dsp:nvSpPr>
        <dsp:cNvPr id="0" name=""/>
        <dsp:cNvSpPr/>
      </dsp:nvSpPr>
      <dsp:spPr>
        <a:xfrm>
          <a:off x="2244415" y="3716156"/>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Quantitative Skills</a:t>
          </a:r>
        </a:p>
      </dsp:txBody>
      <dsp:txXfrm>
        <a:off x="2244415" y="3716156"/>
        <a:ext cx="1552676" cy="803907"/>
      </dsp:txXfrm>
    </dsp:sp>
    <dsp:sp modelId="{F36F4F22-AF8A-4C43-9F8B-E1325D4415CB}">
      <dsp:nvSpPr>
        <dsp:cNvPr id="0" name=""/>
        <dsp:cNvSpPr/>
      </dsp:nvSpPr>
      <dsp:spPr>
        <a:xfrm>
          <a:off x="2554950" y="4341417"/>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a:t>Dr. Dwayne Chambers</a:t>
          </a:r>
        </a:p>
      </dsp:txBody>
      <dsp:txXfrm>
        <a:off x="2554950" y="4341417"/>
        <a:ext cx="1397408" cy="267969"/>
      </dsp:txXfrm>
    </dsp:sp>
    <dsp:sp modelId="{CFC5A3CC-7B70-4673-ACB9-12CE8D3DF278}">
      <dsp:nvSpPr>
        <dsp:cNvPr id="0" name=""/>
        <dsp:cNvSpPr/>
      </dsp:nvSpPr>
      <dsp:spPr>
        <a:xfrm>
          <a:off x="4327516" y="3716156"/>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Writing</a:t>
          </a:r>
        </a:p>
      </dsp:txBody>
      <dsp:txXfrm>
        <a:off x="4327516" y="3716156"/>
        <a:ext cx="1552676" cy="803907"/>
      </dsp:txXfrm>
    </dsp:sp>
    <dsp:sp modelId="{48C08553-A0CC-40CC-A9FF-F3FEEDFE360A}">
      <dsp:nvSpPr>
        <dsp:cNvPr id="0" name=""/>
        <dsp:cNvSpPr/>
      </dsp:nvSpPr>
      <dsp:spPr>
        <a:xfrm>
          <a:off x="4638051" y="4341417"/>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300" kern="1200"/>
            <a:t>Dr. Rebecca Disrud</a:t>
          </a:r>
        </a:p>
      </dsp:txBody>
      <dsp:txXfrm>
        <a:off x="4638051" y="4341417"/>
        <a:ext cx="1397408" cy="267969"/>
      </dsp:txXfrm>
    </dsp:sp>
    <dsp:sp modelId="{B96517D4-3793-48F5-9EF0-83EEAA56E0D2}">
      <dsp:nvSpPr>
        <dsp:cNvPr id="0" name=""/>
        <dsp:cNvSpPr/>
      </dsp:nvSpPr>
      <dsp:spPr>
        <a:xfrm>
          <a:off x="5291432" y="2537093"/>
          <a:ext cx="1552676" cy="803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3440" numCol="1" spcCol="1270" anchor="ctr" anchorCtr="0">
          <a:noAutofit/>
        </a:bodyPr>
        <a:lstStyle/>
        <a:p>
          <a:pPr marL="0" lvl="0" indent="0" algn="ctr" defTabSz="711200">
            <a:lnSpc>
              <a:spcPct val="90000"/>
            </a:lnSpc>
            <a:spcBef>
              <a:spcPct val="0"/>
            </a:spcBef>
            <a:spcAft>
              <a:spcPct val="35000"/>
            </a:spcAft>
            <a:buNone/>
          </a:pPr>
          <a:r>
            <a:rPr lang="en-US" sz="1600" kern="1200"/>
            <a:t>University Academic Advising</a:t>
          </a:r>
        </a:p>
      </dsp:txBody>
      <dsp:txXfrm>
        <a:off x="5291432" y="2537093"/>
        <a:ext cx="1552676" cy="803907"/>
      </dsp:txXfrm>
    </dsp:sp>
    <dsp:sp modelId="{1D4DB1C4-8DC5-470E-B7A0-DA4741904062}">
      <dsp:nvSpPr>
        <dsp:cNvPr id="0" name=""/>
        <dsp:cNvSpPr/>
      </dsp:nvSpPr>
      <dsp:spPr>
        <a:xfrm>
          <a:off x="5601968" y="3162354"/>
          <a:ext cx="1397408" cy="2679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300" kern="1200"/>
            <a:t>Dr. Lorraine Dinnel</a:t>
          </a:r>
        </a:p>
      </dsp:txBody>
      <dsp:txXfrm>
        <a:off x="5601968" y="3162354"/>
        <a:ext cx="1397408" cy="2679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9.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307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115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242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57441" y="4568599"/>
            <a:ext cx="2133600" cy="18626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441" y="6132013"/>
            <a:ext cx="3233635" cy="284364"/>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3" name="Title 2"/>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
        <p:nvSpPr>
          <p:cNvPr id="4" name="Slide Number Placeholder 3"/>
          <p:cNvSpPr>
            <a:spLocks noGrp="1"/>
          </p:cNvSpPr>
          <p:nvPr>
            <p:ph type="sldNum" sz="quarter" idx="10"/>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415349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CFEC2F-8E7A-DF48-961C-42F487E619E8}"/>
              </a:ext>
            </a:extLst>
          </p:cNvPr>
          <p:cNvPicPr>
            <a:picLocks noChangeAspect="1"/>
          </p:cNvPicPr>
          <p:nvPr userDrawn="1"/>
        </p:nvPicPr>
        <p:blipFill>
          <a:blip r:embed="rId2"/>
          <a:srcRect/>
          <a:stretch/>
        </p:blipFill>
        <p:spPr>
          <a:xfrm>
            <a:off x="757448" y="6235537"/>
            <a:ext cx="4569177" cy="243860"/>
          </a:xfrm>
          <a:prstGeom prst="rect">
            <a:avLst/>
          </a:prstGeom>
        </p:spPr>
      </p:pic>
      <p:pic>
        <p:nvPicPr>
          <p:cNvPr id="7" name="Picture 6"/>
          <p:cNvPicPr>
            <a:picLocks noChangeAspect="1"/>
          </p:cNvPicPr>
          <p:nvPr userDrawn="1"/>
        </p:nvPicPr>
        <p:blipFill>
          <a:blip r:embed="rId3"/>
          <a:stretch>
            <a:fillRect/>
          </a:stretch>
        </p:blipFill>
        <p:spPr>
          <a:xfrm>
            <a:off x="757441" y="4568599"/>
            <a:ext cx="2133600" cy="186267"/>
          </a:xfrm>
          <a:prstGeom prst="rect">
            <a:avLst/>
          </a:prstGeom>
        </p:spPr>
      </p:pic>
      <p:pic>
        <p:nvPicPr>
          <p:cNvPr id="6" name="Picture 5"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613835"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
        <p:nvSpPr>
          <p:cNvPr id="3" name="Slide Number Placeholder 2"/>
          <p:cNvSpPr>
            <a:spLocks noGrp="1"/>
          </p:cNvSpPr>
          <p:nvPr>
            <p:ph type="sldNum" sz="quarter" idx="10"/>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140805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0EDBA6-62D0-4F47-BF6A-41CA37AD0847}"/>
              </a:ext>
            </a:extLst>
          </p:cNvPr>
          <p:cNvPicPr>
            <a:picLocks noChangeAspect="1"/>
          </p:cNvPicPr>
          <p:nvPr userDrawn="1"/>
        </p:nvPicPr>
        <p:blipFill>
          <a:blip r:embed="rId2"/>
          <a:srcRect/>
          <a:stretch/>
        </p:blipFill>
        <p:spPr>
          <a:xfrm>
            <a:off x="6957532" y="6219929"/>
            <a:ext cx="4569177" cy="243860"/>
          </a:xfrm>
          <a:prstGeom prst="rect">
            <a:avLst/>
          </a:prstGeom>
        </p:spPr>
      </p:pic>
      <p:pic>
        <p:nvPicPr>
          <p:cNvPr id="11" name="Picture 10"/>
          <p:cNvPicPr>
            <a:picLocks noChangeAspect="1"/>
          </p:cNvPicPr>
          <p:nvPr userDrawn="1"/>
        </p:nvPicPr>
        <p:blipFill>
          <a:blip r:embed="rId3"/>
          <a:stretch>
            <a:fillRect/>
          </a:stretch>
        </p:blipFill>
        <p:spPr>
          <a:xfrm>
            <a:off x="740509" y="1819205"/>
            <a:ext cx="1471708" cy="128481"/>
          </a:xfrm>
          <a:prstGeom prst="rect">
            <a:avLst/>
          </a:prstGeom>
        </p:spPr>
      </p:pic>
      <p:pic>
        <p:nvPicPr>
          <p:cNvPr id="12" name="Picture 11"/>
          <p:cNvPicPr>
            <a:picLocks noChangeAspect="1"/>
          </p:cNvPicPr>
          <p:nvPr userDrawn="1"/>
        </p:nvPicPr>
        <p:blipFill>
          <a:blip r:embed="rId4"/>
          <a:stretch>
            <a:fillRect/>
          </a:stretch>
        </p:blipFill>
        <p:spPr>
          <a:xfrm>
            <a:off x="732042" y="1818011"/>
            <a:ext cx="1471708" cy="128483"/>
          </a:xfrm>
          <a:prstGeom prst="rect">
            <a:avLst/>
          </a:prstGeom>
        </p:spPr>
      </p:pic>
      <p:sp>
        <p:nvSpPr>
          <p:cNvPr id="24"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597230" y="492381"/>
            <a:ext cx="10929479"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3"/>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425957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32042" y="1818011"/>
            <a:ext cx="1471708" cy="128483"/>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8"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2"/>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22989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83B9D-9B75-194C-A5B9-C63024E6D174}"/>
              </a:ext>
            </a:extLst>
          </p:cNvPr>
          <p:cNvPicPr>
            <a:picLocks noChangeAspect="1"/>
          </p:cNvPicPr>
          <p:nvPr userDrawn="1"/>
        </p:nvPicPr>
        <p:blipFill>
          <a:blip r:embed="rId2"/>
          <a:srcRect/>
          <a:stretch/>
        </p:blipFill>
        <p:spPr>
          <a:xfrm>
            <a:off x="6940937" y="6219929"/>
            <a:ext cx="4569177" cy="243860"/>
          </a:xfrm>
          <a:prstGeom prst="rect">
            <a:avLst/>
          </a:prstGeom>
        </p:spPr>
      </p:pic>
      <p:pic>
        <p:nvPicPr>
          <p:cNvPr id="9" name="Picture 8"/>
          <p:cNvPicPr>
            <a:picLocks noChangeAspect="1"/>
          </p:cNvPicPr>
          <p:nvPr userDrawn="1"/>
        </p:nvPicPr>
        <p:blipFill>
          <a:blip r:embed="rId3"/>
          <a:stretch>
            <a:fillRect/>
          </a:stretch>
        </p:blipFill>
        <p:spPr>
          <a:xfrm>
            <a:off x="732042" y="1818011"/>
            <a:ext cx="1471708" cy="128483"/>
          </a:xfrm>
          <a:prstGeom prst="rect">
            <a:avLst/>
          </a:prstGeom>
        </p:spPr>
      </p:pic>
      <p:sp>
        <p:nvSpPr>
          <p:cNvPr id="10" name="Chart Placeholder 11"/>
          <p:cNvSpPr>
            <a:spLocks noGrp="1"/>
          </p:cNvSpPr>
          <p:nvPr>
            <p:ph type="chart" sz="quarter" idx="12" hasCustomPrompt="1"/>
          </p:nvPr>
        </p:nvSpPr>
        <p:spPr>
          <a:xfrm>
            <a:off x="597231"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613833" y="492978"/>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3"/>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21965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57441" y="4568599"/>
            <a:ext cx="2133600" cy="18626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441" y="6132013"/>
            <a:ext cx="3233635" cy="284364"/>
          </a:xfrm>
          <a:prstGeom prst="rect">
            <a:avLst/>
          </a:prstGeom>
        </p:spPr>
      </p:pic>
      <p:sp>
        <p:nvSpPr>
          <p:cNvPr id="3" name="Title 2"/>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
        <p:nvSpPr>
          <p:cNvPr id="4" name="Slide Number Placeholder 3"/>
          <p:cNvSpPr>
            <a:spLocks noGrp="1"/>
          </p:cNvSpPr>
          <p:nvPr>
            <p:ph type="sldNum" sz="quarter" idx="10"/>
          </p:nvPr>
        </p:nvSpPr>
        <p:spPr/>
        <p:txBody>
          <a:bodyPr/>
          <a:lstStyle/>
          <a:p>
            <a:fld id="{56B3DF33-9DEC-4EB2-9FF1-5F53713E1DC8}" type="slidenum">
              <a:rPr lang="en-US" smtClean="0"/>
              <a:t>‹#›</a:t>
            </a:fld>
            <a:endParaRPr lang="en-US"/>
          </a:p>
        </p:txBody>
      </p:sp>
      <p:pic>
        <p:nvPicPr>
          <p:cNvPr id="5" name="Picture 4">
            <a:extLst>
              <a:ext uri="{FF2B5EF4-FFF2-40B4-BE49-F238E27FC236}">
                <a16:creationId xmlns:a16="http://schemas.microsoft.com/office/drawing/2014/main" id="{DE89BD53-5970-4D07-AF5D-645D66F5C9B3}"/>
              </a:ext>
            </a:extLst>
          </p:cNvPr>
          <p:cNvPicPr>
            <a:picLocks noChangeAspect="1"/>
          </p:cNvPicPr>
          <p:nvPr userDrawn="1"/>
        </p:nvPicPr>
        <p:blipFill>
          <a:blip r:embed="rId4"/>
          <a:stretch>
            <a:fillRect/>
          </a:stretch>
        </p:blipFill>
        <p:spPr>
          <a:xfrm>
            <a:off x="10150813" y="5514231"/>
            <a:ext cx="1828959" cy="1235563"/>
          </a:xfrm>
          <a:prstGeom prst="rect">
            <a:avLst/>
          </a:prstGeom>
        </p:spPr>
      </p:pic>
    </p:spTree>
    <p:extLst>
      <p:ext uri="{BB962C8B-B14F-4D97-AF65-F5344CB8AC3E}">
        <p14:creationId xmlns:p14="http://schemas.microsoft.com/office/powerpoint/2010/main" val="107402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CFEC2F-8E7A-DF48-961C-42F487E619E8}"/>
              </a:ext>
            </a:extLst>
          </p:cNvPr>
          <p:cNvPicPr>
            <a:picLocks noChangeAspect="1"/>
          </p:cNvPicPr>
          <p:nvPr userDrawn="1"/>
        </p:nvPicPr>
        <p:blipFill>
          <a:blip r:embed="rId2"/>
          <a:srcRect/>
          <a:stretch/>
        </p:blipFill>
        <p:spPr>
          <a:xfrm>
            <a:off x="757448" y="6235537"/>
            <a:ext cx="4569177" cy="243860"/>
          </a:xfrm>
          <a:prstGeom prst="rect">
            <a:avLst/>
          </a:prstGeom>
        </p:spPr>
      </p:pic>
      <p:pic>
        <p:nvPicPr>
          <p:cNvPr id="7" name="Picture 6"/>
          <p:cNvPicPr>
            <a:picLocks noChangeAspect="1"/>
          </p:cNvPicPr>
          <p:nvPr userDrawn="1"/>
        </p:nvPicPr>
        <p:blipFill>
          <a:blip r:embed="rId3"/>
          <a:stretch>
            <a:fillRect/>
          </a:stretch>
        </p:blipFill>
        <p:spPr>
          <a:xfrm>
            <a:off x="757441" y="4568599"/>
            <a:ext cx="2133600" cy="186267"/>
          </a:xfrm>
          <a:prstGeom prst="rect">
            <a:avLst/>
          </a:prstGeom>
        </p:spPr>
      </p:pic>
      <p:sp>
        <p:nvSpPr>
          <p:cNvPr id="2" name="Title 1"/>
          <p:cNvSpPr>
            <a:spLocks noGrp="1"/>
          </p:cNvSpPr>
          <p:nvPr>
            <p:ph type="title" hasCustomPrompt="1"/>
          </p:nvPr>
        </p:nvSpPr>
        <p:spPr>
          <a:xfrm>
            <a:off x="613835"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
        <p:nvSpPr>
          <p:cNvPr id="3" name="Slide Number Placeholder 2"/>
          <p:cNvSpPr>
            <a:spLocks noGrp="1"/>
          </p:cNvSpPr>
          <p:nvPr>
            <p:ph type="sldNum" sz="quarter" idx="10"/>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0EDBA6-62D0-4F47-BF6A-41CA37AD0847}"/>
              </a:ext>
            </a:extLst>
          </p:cNvPr>
          <p:cNvPicPr>
            <a:picLocks noChangeAspect="1"/>
          </p:cNvPicPr>
          <p:nvPr userDrawn="1"/>
        </p:nvPicPr>
        <p:blipFill>
          <a:blip r:embed="rId2"/>
          <a:srcRect/>
          <a:stretch/>
        </p:blipFill>
        <p:spPr>
          <a:xfrm>
            <a:off x="6957532" y="6219929"/>
            <a:ext cx="4569177" cy="243860"/>
          </a:xfrm>
          <a:prstGeom prst="rect">
            <a:avLst/>
          </a:prstGeom>
        </p:spPr>
      </p:pic>
      <p:pic>
        <p:nvPicPr>
          <p:cNvPr id="11" name="Picture 10"/>
          <p:cNvPicPr>
            <a:picLocks noChangeAspect="1"/>
          </p:cNvPicPr>
          <p:nvPr userDrawn="1"/>
        </p:nvPicPr>
        <p:blipFill>
          <a:blip r:embed="rId3"/>
          <a:stretch>
            <a:fillRect/>
          </a:stretch>
        </p:blipFill>
        <p:spPr>
          <a:xfrm>
            <a:off x="740509" y="1819205"/>
            <a:ext cx="1471708" cy="128481"/>
          </a:xfrm>
          <a:prstGeom prst="rect">
            <a:avLst/>
          </a:prstGeom>
        </p:spPr>
      </p:pic>
      <p:pic>
        <p:nvPicPr>
          <p:cNvPr id="12" name="Picture 11"/>
          <p:cNvPicPr>
            <a:picLocks noChangeAspect="1"/>
          </p:cNvPicPr>
          <p:nvPr userDrawn="1"/>
        </p:nvPicPr>
        <p:blipFill>
          <a:blip r:embed="rId4"/>
          <a:stretch>
            <a:fillRect/>
          </a:stretch>
        </p:blipFill>
        <p:spPr>
          <a:xfrm>
            <a:off x="740509" y="1090655"/>
            <a:ext cx="1471708" cy="128483"/>
          </a:xfrm>
          <a:prstGeom prst="rect">
            <a:avLst/>
          </a:prstGeom>
        </p:spPr>
      </p:pic>
      <p:sp>
        <p:nvSpPr>
          <p:cNvPr id="24"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597230" y="492381"/>
            <a:ext cx="10929479"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3"/>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7908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74929" y="1092437"/>
            <a:ext cx="1471708" cy="128483"/>
          </a:xfrm>
          <a:prstGeom prst="rect">
            <a:avLst/>
          </a:prstGeom>
        </p:spPr>
      </p:pic>
      <p:sp>
        <p:nvSpPr>
          <p:cNvPr id="8"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2"/>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83B9D-9B75-194C-A5B9-C63024E6D174}"/>
              </a:ext>
            </a:extLst>
          </p:cNvPr>
          <p:cNvPicPr>
            <a:picLocks noChangeAspect="1"/>
          </p:cNvPicPr>
          <p:nvPr userDrawn="1"/>
        </p:nvPicPr>
        <p:blipFill>
          <a:blip r:embed="rId2"/>
          <a:srcRect/>
          <a:stretch/>
        </p:blipFill>
        <p:spPr>
          <a:xfrm>
            <a:off x="6940937" y="6219929"/>
            <a:ext cx="4569177" cy="243860"/>
          </a:xfrm>
          <a:prstGeom prst="rect">
            <a:avLst/>
          </a:prstGeom>
        </p:spPr>
      </p:pic>
      <p:pic>
        <p:nvPicPr>
          <p:cNvPr id="9" name="Picture 8"/>
          <p:cNvPicPr>
            <a:picLocks noChangeAspect="1"/>
          </p:cNvPicPr>
          <p:nvPr userDrawn="1"/>
        </p:nvPicPr>
        <p:blipFill>
          <a:blip r:embed="rId3"/>
          <a:stretch>
            <a:fillRect/>
          </a:stretch>
        </p:blipFill>
        <p:spPr>
          <a:xfrm>
            <a:off x="774929" y="1091252"/>
            <a:ext cx="1471708" cy="128483"/>
          </a:xfrm>
          <a:prstGeom prst="rect">
            <a:avLst/>
          </a:prstGeom>
        </p:spPr>
      </p:pic>
      <p:sp>
        <p:nvSpPr>
          <p:cNvPr id="10" name="Chart Placeholder 11"/>
          <p:cNvSpPr>
            <a:spLocks noGrp="1"/>
          </p:cNvSpPr>
          <p:nvPr>
            <p:ph type="chart" sz="quarter" idx="12" hasCustomPrompt="1"/>
          </p:nvPr>
        </p:nvSpPr>
        <p:spPr>
          <a:xfrm>
            <a:off x="597231"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2" name="Title 1"/>
          <p:cNvSpPr>
            <a:spLocks noGrp="1"/>
          </p:cNvSpPr>
          <p:nvPr>
            <p:ph type="title" hasCustomPrompt="1"/>
          </p:nvPr>
        </p:nvSpPr>
        <p:spPr>
          <a:xfrm>
            <a:off x="613833" y="492978"/>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
        <p:nvSpPr>
          <p:cNvPr id="3" name="Slide Number Placeholder 2"/>
          <p:cNvSpPr>
            <a:spLocks noGrp="1"/>
          </p:cNvSpPr>
          <p:nvPr>
            <p:ph type="sldNum" sz="quarter" idx="13"/>
          </p:nvPr>
        </p:nvSpPr>
        <p:spPr/>
        <p:txBody>
          <a:bodyPr/>
          <a:lstStyle/>
          <a:p>
            <a:fld id="{56B3DF33-9DEC-4EB2-9FF1-5F53713E1DC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02D1-882D-4619-B87C-958528F1E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FFC9A-9A0E-471E-924D-58ADC8F02D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CC549-E512-490F-84D5-E17E1AB3F9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6AC1C4-1F39-4841-A1B8-E37F6A33C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CCDEC-2293-4FA6-88E5-8CE94DDF411E}"/>
              </a:ext>
            </a:extLst>
          </p:cNvPr>
          <p:cNvSpPr>
            <a:spLocks noGrp="1"/>
          </p:cNvSpPr>
          <p:nvPr>
            <p:ph type="sldNum" sz="quarter" idx="12"/>
          </p:nvPr>
        </p:nvSpPr>
        <p:spPr/>
        <p:txBody>
          <a:bodyPr/>
          <a:lstStyle/>
          <a:p>
            <a:fld id="{D251664F-8AE3-415B-AD00-E06896A605DA}" type="slidenum">
              <a:rPr lang="en-US" smtClean="0"/>
              <a:t>‹#›</a:t>
            </a:fld>
            <a:endParaRPr lang="en-US"/>
          </a:p>
        </p:txBody>
      </p:sp>
    </p:spTree>
    <p:extLst>
      <p:ext uri="{BB962C8B-B14F-4D97-AF65-F5344CB8AC3E}">
        <p14:creationId xmlns:p14="http://schemas.microsoft.com/office/powerpoint/2010/main" val="308639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12123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332224"/>
            <a:ext cx="92964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1039284" y="3973980"/>
            <a:ext cx="2133600" cy="1397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16" y="6369825"/>
            <a:ext cx="3386661" cy="235518"/>
          </a:xfrm>
          <a:prstGeom prst="rect">
            <a:avLst/>
          </a:prstGeom>
        </p:spPr>
      </p:pic>
      <p:pic>
        <p:nvPicPr>
          <p:cNvPr id="7" name="Picture 6">
            <a:extLst>
              <a:ext uri="{FF2B5EF4-FFF2-40B4-BE49-F238E27FC236}">
                <a16:creationId xmlns:a16="http://schemas.microsoft.com/office/drawing/2014/main" id="{9ACE9C6D-E3DA-405C-8591-B0CC70C0F8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32132" y="5717552"/>
            <a:ext cx="3779528" cy="1304547"/>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7" y="371510"/>
            <a:ext cx="10912883"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879075" y="2320239"/>
            <a:ext cx="10929485" cy="3810086"/>
          </a:xfrm>
          <a:prstGeom prst="rect">
            <a:avLst/>
          </a:prstGeom>
        </p:spPr>
        <p:txBody>
          <a:bodyPr/>
          <a:lstStyle>
            <a:lvl1pPr marL="342900" indent="-342900">
              <a:buFont typeface="Lucida Grande"/>
              <a:buChar char="&gt;"/>
              <a:defRPr sz="2400" b="0" i="0" baseline="0">
                <a:solidFill>
                  <a:schemeClr val="tx1"/>
                </a:solidFill>
                <a:latin typeface="Open Sans Light"/>
                <a:cs typeface="Open Sans Light"/>
              </a:defRPr>
            </a:lvl1pPr>
            <a:lvl2pPr>
              <a:defRPr sz="2000" b="0" i="0" baseline="0">
                <a:solidFill>
                  <a:schemeClr val="tx1"/>
                </a:solidFill>
                <a:latin typeface="Open Sans Light"/>
                <a:cs typeface="Open Sans Light"/>
              </a:defRPr>
            </a:lvl2pPr>
            <a:lvl3pPr marL="1143000" indent="-228600">
              <a:buSzPct val="100000"/>
              <a:buFont typeface="Lucida Grande"/>
              <a:buChar char="&gt;"/>
              <a:defRPr sz="1800" b="0" i="0" baseline="0">
                <a:solidFill>
                  <a:schemeClr val="tx1"/>
                </a:solidFill>
                <a:latin typeface="Open Sans Light"/>
                <a:cs typeface="Open Sans Light"/>
              </a:defRPr>
            </a:lvl3pPr>
            <a:lvl4pPr>
              <a:defRPr sz="1600" b="0" i="0" baseline="0">
                <a:solidFill>
                  <a:schemeClr val="tx1"/>
                </a:solidFill>
                <a:latin typeface="Open Sans Light"/>
                <a:cs typeface="Open Sans Light"/>
              </a:defRPr>
            </a:lvl4pPr>
            <a:lvl5pPr marL="2057400" indent="-228600">
              <a:buFont typeface="Lucida Grande"/>
              <a:buChar char="&gt;"/>
              <a:defRPr sz="1400" b="0" i="0" baseline="0">
                <a:solidFill>
                  <a:schemeClr val="tx1"/>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1022351" y="1363508"/>
            <a:ext cx="1471708" cy="96362"/>
          </a:xfrm>
          <a:prstGeom prst="rect">
            <a:avLst/>
          </a:prstGeom>
        </p:spPr>
      </p:pic>
      <p:sp>
        <p:nvSpPr>
          <p:cNvPr id="6" name="Text Placeholder 5"/>
          <p:cNvSpPr>
            <a:spLocks noGrp="1"/>
          </p:cNvSpPr>
          <p:nvPr>
            <p:ph type="body" sz="quarter" idx="12" hasCustomPrompt="1"/>
          </p:nvPr>
        </p:nvSpPr>
        <p:spPr>
          <a:xfrm>
            <a:off x="895677" y="1730667"/>
            <a:ext cx="10912883"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1204" y="6369825"/>
            <a:ext cx="3386661" cy="235518"/>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7" y="371510"/>
            <a:ext cx="10912883"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0" i="0" baseline="0">
                <a:solidFill>
                  <a:schemeClr val="tx1"/>
                </a:solidFill>
                <a:latin typeface="Open Sans Light"/>
                <a:cs typeface="Open Sans Light"/>
              </a:defRPr>
            </a:lvl1pPr>
            <a:lvl2pPr>
              <a:defRPr sz="2000" b="0" i="0" baseline="0">
                <a:solidFill>
                  <a:schemeClr val="tx1"/>
                </a:solidFill>
                <a:latin typeface="Open Sans Light"/>
                <a:cs typeface="Open Sans Light"/>
              </a:defRPr>
            </a:lvl2pPr>
            <a:lvl3pPr marL="1143000" indent="-228600">
              <a:buSzPct val="100000"/>
              <a:buFont typeface="Lucida Grande"/>
              <a:buChar char="&gt;"/>
              <a:defRPr sz="1800" b="0" i="0" baseline="0">
                <a:solidFill>
                  <a:schemeClr val="tx1"/>
                </a:solidFill>
                <a:latin typeface="Open Sans Light"/>
                <a:cs typeface="Open Sans Light"/>
              </a:defRPr>
            </a:lvl3pPr>
            <a:lvl4pPr>
              <a:defRPr sz="1600" b="0" i="0" baseline="0">
                <a:solidFill>
                  <a:schemeClr val="tx1"/>
                </a:solidFill>
                <a:latin typeface="Open Sans Light"/>
                <a:cs typeface="Open Sans Light"/>
              </a:defRPr>
            </a:lvl4pPr>
            <a:lvl5pPr marL="2057400" indent="-228600">
              <a:buFont typeface="Lucida Grande"/>
              <a:buChar char="&gt;"/>
              <a:defRPr sz="1400" b="0" i="0" baseline="0">
                <a:solidFill>
                  <a:schemeClr val="tx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1022351" y="1363508"/>
            <a:ext cx="1471708" cy="96362"/>
          </a:xfrm>
          <a:prstGeom prst="rect">
            <a:avLst/>
          </a:prstGeom>
        </p:spPr>
      </p:pic>
      <p:pic>
        <p:nvPicPr>
          <p:cNvPr id="8" name="Picture 7"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281740"/>
            <a:ext cx="4953000" cy="557213"/>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12472" y="5534406"/>
            <a:ext cx="3779528" cy="1304547"/>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0" baseline="0">
                <a:solidFill>
                  <a:schemeClr val="tx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895677" y="371510"/>
            <a:ext cx="10912883"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1022351" y="1363508"/>
            <a:ext cx="1471708" cy="96362"/>
          </a:xfrm>
          <a:prstGeom prst="rect">
            <a:avLst/>
          </a:prstGeom>
        </p:spPr>
      </p:pic>
      <p:pic>
        <p:nvPicPr>
          <p:cNvPr id="6" name="Picture 5"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281740"/>
            <a:ext cx="4953000" cy="557213"/>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12472" y="5534406"/>
            <a:ext cx="3779528" cy="1304547"/>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0" baseline="0">
                <a:solidFill>
                  <a:schemeClr val="bg2"/>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895677" y="371510"/>
            <a:ext cx="10912883" cy="991998"/>
          </a:xfrm>
          <a:prstGeom prst="rect">
            <a:avLst/>
          </a:prstGeom>
        </p:spPr>
        <p:txBody>
          <a:bodyPr>
            <a:normAutofit/>
          </a:bodyPr>
          <a:lstStyle>
            <a:lvl1pPr marL="0" indent="0">
              <a:lnSpc>
                <a:spcPct val="90000"/>
              </a:lnSpc>
              <a:buNone/>
              <a:defRPr sz="3000" b="0" i="0" baseline="0">
                <a:solidFill>
                  <a:schemeClr val="bg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1022351" y="1363508"/>
            <a:ext cx="1471708" cy="9636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1204" y="6369825"/>
            <a:ext cx="3386661" cy="235518"/>
          </a:xfrm>
          <a:prstGeom prst="rect">
            <a:avLst/>
          </a:prstGeom>
        </p:spPr>
      </p:pic>
      <p:pic>
        <p:nvPicPr>
          <p:cNvPr id="6" name="Picture 5" descr="Tacoma_wordmark_paths_purple.ai"/>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00" y="6281740"/>
            <a:ext cx="4953000" cy="557213"/>
          </a:xfrm>
          <a:prstGeom prst="rect">
            <a:avLst/>
          </a:prstGeom>
        </p:spPr>
      </p:pic>
      <p:pic>
        <p:nvPicPr>
          <p:cNvPr id="7" name="Picture 6"/>
          <p:cNvPicPr>
            <a:picLocks noChangeAspect="1"/>
          </p:cNvPicPr>
          <p:nvPr userDrawn="1"/>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2472" y="5534406"/>
            <a:ext cx="3779528" cy="1304547"/>
          </a:xfrm>
          <a:prstGeom prst="rect">
            <a:avLst/>
          </a:prstGeom>
        </p:spPr>
      </p:pic>
    </p:spTree>
    <p:extLst>
      <p:ext uri="{BB962C8B-B14F-4D97-AF65-F5344CB8AC3E}">
        <p14:creationId xmlns:p14="http://schemas.microsoft.com/office/powerpoint/2010/main" val="1220323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03E60F64-0CF4-4491-AEBE-90D09401F4B0}" type="slidenum">
              <a:rPr lang="en-US" smtClean="0"/>
              <a:t>‹#›</a:t>
            </a:fld>
            <a:endParaRPr lang="en-US"/>
          </a:p>
        </p:txBody>
      </p:sp>
    </p:spTree>
    <p:extLst>
      <p:ext uri="{BB962C8B-B14F-4D97-AF65-F5344CB8AC3E}">
        <p14:creationId xmlns:p14="http://schemas.microsoft.com/office/powerpoint/2010/main" val="14291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035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702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532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843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6144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81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8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64213325"/>
      </p:ext>
    </p:extLst>
  </p:cSld>
  <p:clrMap bg1="lt1" tx1="dk1" bg2="lt2" tx2="dk2" accent1="accent1" accent2="accent2" accent3="accent3" accent4="accent4" accent5="accent5" accent6="accent6" hlink="hlink" folHlink="folHlink"/>
  <p:sldLayoutIdLst>
    <p:sldLayoutId id="2147483693" r:id="rId1"/>
    <p:sldLayoutId id="2147483687" r:id="rId2"/>
    <p:sldLayoutId id="2147483688" r:id="rId3"/>
    <p:sldLayoutId id="2147483689" r:id="rId4"/>
    <p:sldLayoutId id="2147483690" r:id="rId5"/>
    <p:sldLayoutId id="2147483678" r:id="rId6"/>
    <p:sldLayoutId id="2147483674" r:id="rId7"/>
    <p:sldLayoutId id="2147483675" r:id="rId8"/>
    <p:sldLayoutId id="2147483676" r:id="rId9"/>
    <p:sldLayoutId id="2147483677" r:id="rId10"/>
    <p:sldLayoutId id="214748369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162725" y="328451"/>
            <a:ext cx="626065"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56B3DF33-9DEC-4EB2-9FF1-5F53713E1DC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00" r:id="rId3"/>
    <p:sldLayoutId id="2147483684" r:id="rId4"/>
    <p:sldLayoutId id="2147483685" r:id="rId5"/>
    <p:sldLayoutId id="2147483679" r:id="rId6"/>
    <p:sldLayoutId id="2147483653" r:id="rId7"/>
    <p:sldLayoutId id="2147483663" r:id="rId8"/>
    <p:sldLayoutId id="2147483664" r:id="rId9"/>
    <p:sldLayoutId id="2147483665" r:id="rId10"/>
    <p:sldLayoutId id="2147483680" r:id="rId11"/>
    <p:sldLayoutId id="2147483686"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1" r:id="rId5"/>
    <p:sldLayoutId id="2147483683"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acoma.uw.edu/student-affai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2_A6AA265B.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acoma.uw.edu/thepantry" TargetMode="External"/><Relationship Id="rId2" Type="http://schemas.openxmlformats.org/officeDocument/2006/relationships/hyperlink" Target="https://www.tacoma.uw.edu/equity-center/pantry" TargetMode="External"/><Relationship Id="rId1" Type="http://schemas.openxmlformats.org/officeDocument/2006/relationships/slideLayout" Target="../slideLayouts/slideLayout2.xml"/><Relationship Id="rId4" Type="http://schemas.openxmlformats.org/officeDocument/2006/relationships/hyperlink" Target="https://www.tacoma.uw.edu/advocacy"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tacoma.uw.edu/finai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acoma.uw.edu/firstgen" TargetMode="External"/><Relationship Id="rId2" Type="http://schemas.openxmlformats.org/officeDocument/2006/relationships/hyperlink" Target="https://www.tacoma.uw.edu/equity-center" TargetMode="External"/><Relationship Id="rId1" Type="http://schemas.openxmlformats.org/officeDocument/2006/relationships/slideLayout" Target="../slideLayouts/slideLayout2.xml"/><Relationship Id="rId4" Type="http://schemas.openxmlformats.org/officeDocument/2006/relationships/hyperlink" Target="https://www.tacoma.uw.edu/paws"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104_91CB94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105_35FC34F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338" y="640080"/>
            <a:ext cx="3734014" cy="3566160"/>
          </a:xfrm>
        </p:spPr>
        <p:txBody>
          <a:bodyPr anchor="b">
            <a:normAutofit/>
          </a:bodyPr>
          <a:lstStyle/>
          <a:p>
            <a:pPr>
              <a:lnSpc>
                <a:spcPct val="90000"/>
              </a:lnSpc>
            </a:pPr>
            <a:r>
              <a:rPr lang="en-US" sz="6200">
                <a:cs typeface="Calibri Light"/>
              </a:rPr>
              <a:t>Welcome to </a:t>
            </a:r>
            <a:br>
              <a:rPr lang="en-US" sz="6200">
                <a:cs typeface="Calibri Light"/>
              </a:rPr>
            </a:br>
            <a:r>
              <a:rPr lang="en-US" sz="6200">
                <a:cs typeface="Calibri Light"/>
              </a:rPr>
              <a:t>Faculty Assembly Fall Retreat</a:t>
            </a:r>
            <a:endParaRPr lang="en-US" sz="6200"/>
          </a:p>
        </p:txBody>
      </p:sp>
      <p:sp>
        <p:nvSpPr>
          <p:cNvPr id="3" name="Subtitle 2"/>
          <p:cNvSpPr>
            <a:spLocks noGrp="1"/>
          </p:cNvSpPr>
          <p:nvPr>
            <p:ph type="subTitle" idx="1"/>
          </p:nvPr>
        </p:nvSpPr>
        <p:spPr>
          <a:xfrm>
            <a:off x="890339" y="4636008"/>
            <a:ext cx="3734014" cy="1572768"/>
          </a:xfrm>
        </p:spPr>
        <p:txBody>
          <a:bodyPr vert="horz" lIns="91440" tIns="45720" rIns="91440" bIns="45720" rtlCol="0" anchor="t">
            <a:normAutofit/>
          </a:bodyPr>
          <a:lstStyle/>
          <a:p>
            <a:r>
              <a:rPr lang="en-US" dirty="0">
                <a:cs typeface="Calibri"/>
              </a:rPr>
              <a:t>September 19th 2022 1 to 4 PM</a:t>
            </a:r>
            <a:endParaRPr lang="en-US" dirty="0"/>
          </a:p>
        </p:txBody>
      </p:sp>
      <p:sp>
        <p:nvSpPr>
          <p:cNvPr id="20"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8C4DC3"/>
          </a:solidFill>
          <a:ln w="38100" cap="rnd">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terfalls in the forest">
            <a:extLst>
              <a:ext uri="{FF2B5EF4-FFF2-40B4-BE49-F238E27FC236}">
                <a16:creationId xmlns:a16="http://schemas.microsoft.com/office/drawing/2014/main" id="{1AE12A00-0C5F-0105-82FC-54675C885C4B}"/>
              </a:ext>
            </a:extLst>
          </p:cNvPr>
          <p:cNvPicPr>
            <a:picLocks noChangeAspect="1"/>
          </p:cNvPicPr>
          <p:nvPr/>
        </p:nvPicPr>
        <p:blipFill rotWithShape="1">
          <a:blip r:embed="rId2"/>
          <a:srcRect l="15646" r="156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5" descr="Text&#10;&#10;Description automatically generated">
            <a:extLst>
              <a:ext uri="{FF2B5EF4-FFF2-40B4-BE49-F238E27FC236}">
                <a16:creationId xmlns:a16="http://schemas.microsoft.com/office/drawing/2014/main" id="{638F4AC9-6687-5878-633C-FD28863BA5B6}"/>
              </a:ext>
            </a:extLst>
          </p:cNvPr>
          <p:cNvPicPr>
            <a:picLocks noChangeAspect="1"/>
          </p:cNvPicPr>
          <p:nvPr/>
        </p:nvPicPr>
        <p:blipFill>
          <a:blip r:embed="rId3"/>
          <a:stretch>
            <a:fillRect/>
          </a:stretch>
        </p:blipFill>
        <p:spPr>
          <a:xfrm>
            <a:off x="520615" y="6235879"/>
            <a:ext cx="2743200" cy="339047"/>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53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Meet with Vice chancellor of the Center for Equity &amp; Inclusion (CEI)</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938463"/>
          </a:xfrm>
        </p:spPr>
        <p:txBody>
          <a:bodyPr vert="horz" lIns="91440" tIns="45720" rIns="91440" bIns="45720" rtlCol="0" anchor="t">
            <a:normAutofit/>
          </a:bodyPr>
          <a:lstStyle/>
          <a:p>
            <a:pPr marL="0" indent="0" algn="ctr">
              <a:buNone/>
            </a:pPr>
            <a:r>
              <a:rPr lang="en-US" sz="4400" i="1" dirty="0">
                <a:solidFill>
                  <a:srgbClr val="FFFFFF"/>
                </a:solidFill>
              </a:rPr>
              <a:t>Dr. </a:t>
            </a:r>
            <a:r>
              <a:rPr lang="en-US" sz="4400" i="1" err="1">
                <a:solidFill>
                  <a:srgbClr val="FFFFFF"/>
                </a:solidFill>
              </a:rPr>
              <a:t>Elavie</a:t>
            </a:r>
            <a:r>
              <a:rPr lang="en-US" sz="4400" i="1" dirty="0">
                <a:solidFill>
                  <a:srgbClr val="FFFFFF"/>
                </a:solidFill>
              </a:rPr>
              <a:t> </a:t>
            </a:r>
            <a:r>
              <a:rPr lang="en-US" sz="4400" i="1" err="1">
                <a:solidFill>
                  <a:srgbClr val="FFFFFF"/>
                </a:solidFill>
              </a:rPr>
              <a:t>Ndura</a:t>
            </a:r>
            <a:endParaRPr lang="en-US" sz="4400" i="1">
              <a:solidFill>
                <a:srgbClr val="FFFFFF"/>
              </a:solidFill>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65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B3DF33-9DEC-4EB2-9FF1-5F53713E1DC8}" type="slidenum">
              <a:rPr lang="en-US" smtClean="0"/>
              <a:t>12</a:t>
            </a:fld>
            <a:endParaRPr lang="en-US"/>
          </a:p>
        </p:txBody>
      </p:sp>
      <p:sp>
        <p:nvSpPr>
          <p:cNvPr id="4" name="Title 1">
            <a:extLst>
              <a:ext uri="{FF2B5EF4-FFF2-40B4-BE49-F238E27FC236}">
                <a16:creationId xmlns:a16="http://schemas.microsoft.com/office/drawing/2014/main" id="{298EAF9E-0285-9816-A603-08643D8082DC}"/>
              </a:ext>
            </a:extLst>
          </p:cNvPr>
          <p:cNvSpPr>
            <a:spLocks noGrp="1"/>
          </p:cNvSpPr>
          <p:nvPr>
            <p:ph type="title"/>
          </p:nvPr>
        </p:nvSpPr>
        <p:spPr>
          <a:xfrm>
            <a:off x="799521" y="461042"/>
            <a:ext cx="10517835" cy="1367759"/>
          </a:xfrm>
        </p:spPr>
        <p:txBody>
          <a:bodyPr/>
          <a:lstStyle/>
          <a:p>
            <a:pPr algn="ctr"/>
            <a:r>
              <a:rPr lang="en-US" sz="3200" dirty="0">
                <a:solidFill>
                  <a:srgbClr val="7030A0"/>
                </a:solidFill>
              </a:rPr>
              <a:t>Diversity &amp; Inclusive Excellence:</a:t>
            </a:r>
            <a:br>
              <a:rPr lang="en-US" sz="3200" dirty="0">
                <a:solidFill>
                  <a:srgbClr val="7030A0"/>
                </a:solidFill>
              </a:rPr>
            </a:br>
            <a:r>
              <a:rPr lang="en-US" sz="3200" dirty="0">
                <a:solidFill>
                  <a:srgbClr val="7030A0"/>
                </a:solidFill>
              </a:rPr>
              <a:t>A Transformative Nexus</a:t>
            </a:r>
            <a:br>
              <a:rPr lang="en-US" sz="3200" dirty="0">
                <a:solidFill>
                  <a:srgbClr val="7030A0"/>
                </a:solidFill>
              </a:rPr>
            </a:br>
            <a:r>
              <a:rPr lang="en-US" sz="3200" i="1" dirty="0">
                <a:solidFill>
                  <a:srgbClr val="7030A0"/>
                </a:solidFill>
              </a:rPr>
              <a:t>Dr. Elavie Ndura, VCEI</a:t>
            </a:r>
          </a:p>
        </p:txBody>
      </p:sp>
      <p:sp>
        <p:nvSpPr>
          <p:cNvPr id="9" name="Rectangle 8"/>
          <p:cNvSpPr/>
          <p:nvPr/>
        </p:nvSpPr>
        <p:spPr>
          <a:xfrm>
            <a:off x="954156" y="2813447"/>
            <a:ext cx="10363200" cy="1815690"/>
          </a:xfrm>
          <a:prstGeom prst="rect">
            <a:avLst/>
          </a:prstGeom>
        </p:spPr>
        <p:txBody>
          <a:bodyPr wrap="square">
            <a:spAutoFit/>
          </a:bodyPr>
          <a:lstStyle/>
          <a:p>
            <a:r>
              <a:rPr lang="en-US" sz="3733" dirty="0">
                <a:solidFill>
                  <a:srgbClr val="0F0F0F"/>
                </a:solidFill>
              </a:rPr>
              <a:t>Diversity, Access, Inclusion, and Equity are fundamental and inseparable pathways to Inclusive Excellence.</a:t>
            </a:r>
          </a:p>
        </p:txBody>
      </p:sp>
    </p:spTree>
    <p:extLst>
      <p:ext uri="{BB962C8B-B14F-4D97-AF65-F5344CB8AC3E}">
        <p14:creationId xmlns:p14="http://schemas.microsoft.com/office/powerpoint/2010/main" val="226140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B3DF33-9DEC-4EB2-9FF1-5F53713E1DC8}" type="slidenum">
              <a:rPr lang="en-US" smtClean="0"/>
              <a:t>13</a:t>
            </a:fld>
            <a:endParaRPr lang="en-US"/>
          </a:p>
        </p:txBody>
      </p:sp>
      <p:pic>
        <p:nvPicPr>
          <p:cNvPr id="5" name="Google Shape;173;p25"/>
          <p:cNvPicPr preferRelativeResize="0"/>
          <p:nvPr/>
        </p:nvPicPr>
        <p:blipFill rotWithShape="1">
          <a:blip r:embed="rId2">
            <a:alphaModFix/>
          </a:blip>
          <a:srcRect/>
          <a:stretch/>
        </p:blipFill>
        <p:spPr>
          <a:xfrm>
            <a:off x="4682435" y="759791"/>
            <a:ext cx="5044661" cy="4815939"/>
          </a:xfrm>
          <a:prstGeom prst="rect">
            <a:avLst/>
          </a:prstGeom>
          <a:noFill/>
          <a:ln>
            <a:noFill/>
          </a:ln>
        </p:spPr>
      </p:pic>
      <p:sp>
        <p:nvSpPr>
          <p:cNvPr id="6" name="Google Shape;175;p25"/>
          <p:cNvSpPr txBox="1"/>
          <p:nvPr/>
        </p:nvSpPr>
        <p:spPr>
          <a:xfrm>
            <a:off x="724453" y="1272727"/>
            <a:ext cx="3957983" cy="3515725"/>
          </a:xfrm>
          <a:prstGeom prst="rect">
            <a:avLst/>
          </a:prstGeom>
          <a:noFill/>
          <a:ln>
            <a:noFill/>
          </a:ln>
        </p:spPr>
        <p:txBody>
          <a:bodyPr spcFirstLastPara="1" wrap="square" lIns="68587" tIns="68587" rIns="68587" bIns="68587" anchor="t" anchorCtr="0">
            <a:noAutofit/>
          </a:bodyPr>
          <a:lstStyle/>
          <a:p>
            <a:pPr>
              <a:buClr>
                <a:schemeClr val="dk1"/>
              </a:buClr>
              <a:buSzPts val="3000"/>
            </a:pPr>
            <a:r>
              <a:rPr lang="en-US" sz="3200" b="1" dirty="0">
                <a:solidFill>
                  <a:srgbClr val="7030A0"/>
                </a:solidFill>
                <a:latin typeface="+mj-lt"/>
                <a:ea typeface="Libre Franklin"/>
                <a:cs typeface="Libre Franklin"/>
                <a:sym typeface="Libre Franklin"/>
              </a:rPr>
              <a:t>Foundation 1:</a:t>
            </a:r>
          </a:p>
          <a:p>
            <a:pPr>
              <a:buClr>
                <a:schemeClr val="dk1"/>
              </a:buClr>
              <a:buSzPts val="3000"/>
            </a:pPr>
            <a:endParaRPr lang="en-US" sz="3200" b="1" dirty="0">
              <a:solidFill>
                <a:schemeClr val="dk1"/>
              </a:solidFill>
              <a:latin typeface="+mj-lt"/>
              <a:ea typeface="Libre Franklin"/>
              <a:cs typeface="Libre Franklin"/>
              <a:sym typeface="Libre Franklin"/>
            </a:endParaRPr>
          </a:p>
          <a:p>
            <a:pPr>
              <a:buClr>
                <a:schemeClr val="dk1"/>
              </a:buClr>
              <a:buSzPts val="3000"/>
            </a:pPr>
            <a:r>
              <a:rPr lang="en-US" sz="3200" b="1" dirty="0">
                <a:solidFill>
                  <a:srgbClr val="0F0F0F"/>
                </a:solidFill>
                <a:latin typeface="+mj-lt"/>
                <a:ea typeface="Libre Franklin"/>
                <a:cs typeface="Libre Franklin"/>
                <a:sym typeface="Libre Franklin"/>
              </a:rPr>
              <a:t>Socio-cultural identities shape our daily academic, professional &amp; personal experiences and relationships</a:t>
            </a:r>
          </a:p>
          <a:p>
            <a:pPr>
              <a:buClr>
                <a:schemeClr val="dk1"/>
              </a:buClr>
              <a:buSzPts val="3000"/>
            </a:pPr>
            <a:endParaRPr lang="en-US" sz="3200" b="1" dirty="0">
              <a:solidFill>
                <a:srgbClr val="0F0F0F"/>
              </a:solidFill>
              <a:latin typeface="+mj-lt"/>
              <a:ea typeface="Libre Franklin"/>
              <a:cs typeface="Libre Franklin"/>
              <a:sym typeface="Libre Franklin"/>
            </a:endParaRPr>
          </a:p>
          <a:p>
            <a:pPr>
              <a:buClr>
                <a:schemeClr val="dk1"/>
              </a:buClr>
              <a:buSzPts val="3000"/>
            </a:pPr>
            <a:r>
              <a:rPr lang="en-US" sz="1600" b="1" dirty="0">
                <a:solidFill>
                  <a:srgbClr val="0F0F0F"/>
                </a:solidFill>
                <a:latin typeface="+mj-lt"/>
                <a:ea typeface="Libre Franklin"/>
                <a:cs typeface="Libre Franklin"/>
                <a:sym typeface="Libre Franklin"/>
              </a:rPr>
              <a:t>E. </a:t>
            </a:r>
            <a:r>
              <a:rPr lang="en-US" sz="1600" b="1" dirty="0" err="1">
                <a:solidFill>
                  <a:srgbClr val="0F0F0F"/>
                </a:solidFill>
                <a:latin typeface="+mj-lt"/>
                <a:ea typeface="Libre Franklin"/>
                <a:cs typeface="Libre Franklin"/>
                <a:sym typeface="Libre Franklin"/>
              </a:rPr>
              <a:t>Ndura</a:t>
            </a:r>
            <a:r>
              <a:rPr lang="en-US" sz="1600" b="1" dirty="0">
                <a:solidFill>
                  <a:srgbClr val="0F0F0F"/>
                </a:solidFill>
                <a:latin typeface="+mj-lt"/>
                <a:ea typeface="Libre Franklin"/>
                <a:cs typeface="Libre Franklin"/>
                <a:sym typeface="Libre Franklin"/>
              </a:rPr>
              <a:t>, 2017</a:t>
            </a:r>
            <a:endParaRPr sz="1600" b="1" dirty="0">
              <a:solidFill>
                <a:srgbClr val="0F0F0F"/>
              </a:solidFill>
              <a:latin typeface="+mj-lt"/>
              <a:ea typeface="Libre Franklin"/>
              <a:cs typeface="Libre Franklin"/>
              <a:sym typeface="Libre Franklin"/>
            </a:endParaRPr>
          </a:p>
        </p:txBody>
      </p:sp>
    </p:spTree>
    <p:extLst>
      <p:ext uri="{BB962C8B-B14F-4D97-AF65-F5344CB8AC3E}">
        <p14:creationId xmlns:p14="http://schemas.microsoft.com/office/powerpoint/2010/main" val="319940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956" y="2"/>
            <a:ext cx="10645913" cy="1598277"/>
          </a:xfrm>
        </p:spPr>
        <p:txBody>
          <a:bodyPr/>
          <a:lstStyle/>
          <a:p>
            <a:pPr algn="ctr"/>
            <a:r>
              <a:rPr lang="en-US" sz="3733" dirty="0">
                <a:solidFill>
                  <a:srgbClr val="7030A0"/>
                </a:solidFill>
              </a:rPr>
              <a:t>Inclusive Excellence in Higher Education: Definition (draft)</a:t>
            </a:r>
            <a:endParaRPr lang="en-US" sz="3733" dirty="0"/>
          </a:p>
        </p:txBody>
      </p:sp>
      <p:sp>
        <p:nvSpPr>
          <p:cNvPr id="3" name="Slide Number Placeholder 2"/>
          <p:cNvSpPr>
            <a:spLocks noGrp="1"/>
          </p:cNvSpPr>
          <p:nvPr>
            <p:ph type="sldNum" sz="quarter" idx="10"/>
          </p:nvPr>
        </p:nvSpPr>
        <p:spPr/>
        <p:txBody>
          <a:bodyPr/>
          <a:lstStyle/>
          <a:p>
            <a:fld id="{56B3DF33-9DEC-4EB2-9FF1-5F53713E1DC8}" type="slidenum">
              <a:rPr lang="en-US" smtClean="0"/>
              <a:t>14</a:t>
            </a:fld>
            <a:endParaRPr lang="en-US"/>
          </a:p>
        </p:txBody>
      </p:sp>
      <p:sp>
        <p:nvSpPr>
          <p:cNvPr id="4" name="Rectangle 3"/>
          <p:cNvSpPr/>
          <p:nvPr/>
        </p:nvSpPr>
        <p:spPr>
          <a:xfrm>
            <a:off x="750957" y="1705452"/>
            <a:ext cx="10645913" cy="2144498"/>
          </a:xfrm>
          <a:prstGeom prst="rect">
            <a:avLst/>
          </a:prstGeom>
        </p:spPr>
        <p:txBody>
          <a:bodyPr wrap="square">
            <a:spAutoFit/>
          </a:bodyPr>
          <a:lstStyle/>
          <a:p>
            <a:r>
              <a:rPr lang="en-US" sz="2667" dirty="0">
                <a:solidFill>
                  <a:srgbClr val="0F0F0F"/>
                </a:solidFill>
              </a:rPr>
              <a:t>The practice of </a:t>
            </a:r>
            <a:r>
              <a:rPr lang="en-US" sz="2667" b="1" dirty="0">
                <a:solidFill>
                  <a:srgbClr val="0070C0"/>
                </a:solidFill>
              </a:rPr>
              <a:t>centering diversity, equity, and inclusion </a:t>
            </a:r>
            <a:r>
              <a:rPr lang="en-US" sz="2667" dirty="0"/>
              <a:t>in </a:t>
            </a:r>
            <a:r>
              <a:rPr lang="en-US" sz="2667" b="1" dirty="0">
                <a:solidFill>
                  <a:srgbClr val="0070C0"/>
                </a:solidFill>
              </a:rPr>
              <a:t>pedagogy</a:t>
            </a:r>
            <a:r>
              <a:rPr lang="en-US" sz="2667" dirty="0">
                <a:solidFill>
                  <a:srgbClr val="0070C0"/>
                </a:solidFill>
              </a:rPr>
              <a:t>, </a:t>
            </a:r>
            <a:r>
              <a:rPr lang="en-US" sz="2667" b="1" dirty="0">
                <a:solidFill>
                  <a:srgbClr val="0070C0"/>
                </a:solidFill>
              </a:rPr>
              <a:t>policies,</a:t>
            </a:r>
            <a:r>
              <a:rPr lang="en-US" sz="2667" dirty="0"/>
              <a:t> </a:t>
            </a:r>
            <a:r>
              <a:rPr lang="en-US" sz="2667" dirty="0">
                <a:solidFill>
                  <a:srgbClr val="0F0F0F"/>
                </a:solidFill>
              </a:rPr>
              <a:t>and</a:t>
            </a:r>
            <a:r>
              <a:rPr lang="en-US" sz="2667" dirty="0"/>
              <a:t> </a:t>
            </a:r>
            <a:r>
              <a:rPr lang="en-US" sz="2667" b="1" dirty="0">
                <a:solidFill>
                  <a:srgbClr val="0070C0"/>
                </a:solidFill>
              </a:rPr>
              <a:t>procedures</a:t>
            </a:r>
            <a:r>
              <a:rPr lang="en-US" sz="2667" dirty="0"/>
              <a:t> </a:t>
            </a:r>
            <a:r>
              <a:rPr lang="en-US" sz="2667" dirty="0">
                <a:solidFill>
                  <a:srgbClr val="0F0F0F"/>
                </a:solidFill>
              </a:rPr>
              <a:t>to nurture </a:t>
            </a:r>
            <a:r>
              <a:rPr lang="en-US" sz="2667" b="1" dirty="0">
                <a:solidFill>
                  <a:srgbClr val="0070C0"/>
                </a:solidFill>
              </a:rPr>
              <a:t>barrier-free learning and working environments</a:t>
            </a:r>
            <a:r>
              <a:rPr lang="en-US" sz="2667" dirty="0"/>
              <a:t> </a:t>
            </a:r>
            <a:r>
              <a:rPr lang="en-US" sz="2667" dirty="0">
                <a:solidFill>
                  <a:srgbClr val="0F0F0F"/>
                </a:solidFill>
              </a:rPr>
              <a:t>where all students and employees from all socio-cultural backgrounds feel empowered to bring their</a:t>
            </a:r>
            <a:r>
              <a:rPr lang="en-US" sz="2667" dirty="0"/>
              <a:t> </a:t>
            </a:r>
            <a:r>
              <a:rPr lang="en-US" sz="2667" b="1" dirty="0">
                <a:solidFill>
                  <a:srgbClr val="0070C0"/>
                </a:solidFill>
              </a:rPr>
              <a:t>authentic best selves</a:t>
            </a:r>
            <a:r>
              <a:rPr lang="en-US" sz="2667" dirty="0"/>
              <a:t> </a:t>
            </a:r>
            <a:r>
              <a:rPr lang="en-US" sz="2667" dirty="0">
                <a:solidFill>
                  <a:srgbClr val="0F0F0F"/>
                </a:solidFill>
              </a:rPr>
              <a:t>and to </a:t>
            </a:r>
            <a:r>
              <a:rPr lang="en-US" sz="2667" b="1" dirty="0">
                <a:solidFill>
                  <a:srgbClr val="0070C0"/>
                </a:solidFill>
              </a:rPr>
              <a:t>realize their academic and professional dreams </a:t>
            </a:r>
            <a:r>
              <a:rPr lang="en-US" sz="2667" dirty="0">
                <a:solidFill>
                  <a:srgbClr val="0F0F0F"/>
                </a:solidFill>
              </a:rPr>
              <a:t>(</a:t>
            </a:r>
            <a:r>
              <a:rPr lang="en-US" sz="2667" dirty="0" err="1">
                <a:solidFill>
                  <a:srgbClr val="0F0F0F"/>
                </a:solidFill>
              </a:rPr>
              <a:t>Ndura</a:t>
            </a:r>
            <a:r>
              <a:rPr lang="en-US" sz="2667" dirty="0">
                <a:solidFill>
                  <a:srgbClr val="0F0F0F"/>
                </a:solidFill>
              </a:rPr>
              <a:t>, 2022).</a:t>
            </a:r>
          </a:p>
        </p:txBody>
      </p:sp>
    </p:spTree>
    <p:extLst>
      <p:ext uri="{BB962C8B-B14F-4D97-AF65-F5344CB8AC3E}">
        <p14:creationId xmlns:p14="http://schemas.microsoft.com/office/powerpoint/2010/main" val="170884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640185" y="406399"/>
            <a:ext cx="2007380" cy="117279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10" name="Oval 9"/>
          <p:cNvSpPr/>
          <p:nvPr/>
        </p:nvSpPr>
        <p:spPr>
          <a:xfrm>
            <a:off x="7862961" y="4200937"/>
            <a:ext cx="2297028" cy="126552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11" name="Oval 10"/>
          <p:cNvSpPr/>
          <p:nvPr/>
        </p:nvSpPr>
        <p:spPr>
          <a:xfrm>
            <a:off x="10160000" y="1270428"/>
            <a:ext cx="1733817" cy="138000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12" name="Oval 11"/>
          <p:cNvSpPr/>
          <p:nvPr/>
        </p:nvSpPr>
        <p:spPr>
          <a:xfrm>
            <a:off x="10079306" y="3109842"/>
            <a:ext cx="1814487" cy="12722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13" name="Oval 12"/>
          <p:cNvSpPr/>
          <p:nvPr/>
        </p:nvSpPr>
        <p:spPr>
          <a:xfrm>
            <a:off x="5002393" y="1351723"/>
            <a:ext cx="2303972" cy="129871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4" name="Oval 13"/>
          <p:cNvSpPr/>
          <p:nvPr/>
        </p:nvSpPr>
        <p:spPr>
          <a:xfrm>
            <a:off x="5276373" y="3216224"/>
            <a:ext cx="2216695" cy="137069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15" name="Oval 14"/>
          <p:cNvSpPr/>
          <p:nvPr/>
        </p:nvSpPr>
        <p:spPr>
          <a:xfrm>
            <a:off x="7915962" y="2177774"/>
            <a:ext cx="1597917" cy="13649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Straight Connector 16"/>
          <p:cNvCxnSpPr/>
          <p:nvPr/>
        </p:nvCxnSpPr>
        <p:spPr>
          <a:xfrm>
            <a:off x="8728767" y="1431236"/>
            <a:ext cx="0" cy="627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89610" y="2135059"/>
            <a:ext cx="673351" cy="515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50855" y="3542747"/>
            <a:ext cx="0" cy="574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550402" y="2230783"/>
            <a:ext cx="697948" cy="472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443433" y="3238677"/>
            <a:ext cx="610551" cy="445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493080" y="3277705"/>
            <a:ext cx="589571" cy="367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86639" y="513875"/>
            <a:ext cx="1346901" cy="769634"/>
          </a:xfrm>
          <a:prstGeom prst="rect">
            <a:avLst/>
          </a:prstGeom>
          <a:noFill/>
        </p:spPr>
        <p:txBody>
          <a:bodyPr wrap="square" rtlCol="0">
            <a:spAutoFit/>
          </a:bodyPr>
          <a:lstStyle/>
          <a:p>
            <a:r>
              <a:rPr lang="en-US" sz="1467" b="1" dirty="0">
                <a:solidFill>
                  <a:schemeClr val="bg1"/>
                </a:solidFill>
              </a:rPr>
              <a:t>A safe and Welcoming community</a:t>
            </a:r>
          </a:p>
        </p:txBody>
      </p:sp>
      <p:sp>
        <p:nvSpPr>
          <p:cNvPr id="35" name="TextBox 34"/>
          <p:cNvSpPr txBox="1"/>
          <p:nvPr/>
        </p:nvSpPr>
        <p:spPr>
          <a:xfrm>
            <a:off x="5430052" y="1504669"/>
            <a:ext cx="1600533" cy="995401"/>
          </a:xfrm>
          <a:prstGeom prst="rect">
            <a:avLst/>
          </a:prstGeom>
          <a:noFill/>
        </p:spPr>
        <p:txBody>
          <a:bodyPr wrap="square" rtlCol="0">
            <a:spAutoFit/>
          </a:bodyPr>
          <a:lstStyle/>
          <a:p>
            <a:r>
              <a:rPr lang="en-US" sz="1467" b="1" dirty="0">
                <a:solidFill>
                  <a:schemeClr val="bg1"/>
                </a:solidFill>
              </a:rPr>
              <a:t>Collaborative Leadership and Shared Accountability</a:t>
            </a:r>
          </a:p>
        </p:txBody>
      </p:sp>
      <p:sp>
        <p:nvSpPr>
          <p:cNvPr id="36" name="TextBox 35"/>
          <p:cNvSpPr txBox="1"/>
          <p:nvPr/>
        </p:nvSpPr>
        <p:spPr>
          <a:xfrm>
            <a:off x="10416684" y="1431237"/>
            <a:ext cx="1351195" cy="769634"/>
          </a:xfrm>
          <a:prstGeom prst="rect">
            <a:avLst/>
          </a:prstGeom>
          <a:noFill/>
        </p:spPr>
        <p:txBody>
          <a:bodyPr wrap="square" rtlCol="0">
            <a:spAutoFit/>
          </a:bodyPr>
          <a:lstStyle/>
          <a:p>
            <a:r>
              <a:rPr lang="en-US" sz="1467" b="1" dirty="0">
                <a:solidFill>
                  <a:schemeClr val="bg1"/>
                </a:solidFill>
              </a:rPr>
              <a:t>Equitable Opportunities and Outcomes</a:t>
            </a:r>
          </a:p>
        </p:txBody>
      </p:sp>
      <p:sp>
        <p:nvSpPr>
          <p:cNvPr id="37" name="TextBox 36"/>
          <p:cNvSpPr txBox="1"/>
          <p:nvPr/>
        </p:nvSpPr>
        <p:spPr>
          <a:xfrm>
            <a:off x="5653086" y="3478920"/>
            <a:ext cx="1600276" cy="995401"/>
          </a:xfrm>
          <a:prstGeom prst="rect">
            <a:avLst/>
          </a:prstGeom>
          <a:noFill/>
        </p:spPr>
        <p:txBody>
          <a:bodyPr wrap="square" rtlCol="0">
            <a:spAutoFit/>
          </a:bodyPr>
          <a:lstStyle/>
          <a:p>
            <a:r>
              <a:rPr lang="en-US" sz="1467" b="1" dirty="0">
                <a:solidFill>
                  <a:schemeClr val="bg1"/>
                </a:solidFill>
              </a:rPr>
              <a:t>Investing in the work: Organizational Resources</a:t>
            </a:r>
          </a:p>
        </p:txBody>
      </p:sp>
      <p:sp>
        <p:nvSpPr>
          <p:cNvPr id="38" name="TextBox 37"/>
          <p:cNvSpPr txBox="1"/>
          <p:nvPr/>
        </p:nvSpPr>
        <p:spPr>
          <a:xfrm>
            <a:off x="8199256" y="2496558"/>
            <a:ext cx="1244177" cy="584775"/>
          </a:xfrm>
          <a:prstGeom prst="rect">
            <a:avLst/>
          </a:prstGeom>
          <a:noFill/>
        </p:spPr>
        <p:txBody>
          <a:bodyPr wrap="square" rtlCol="0">
            <a:spAutoFit/>
          </a:bodyPr>
          <a:lstStyle/>
          <a:p>
            <a:r>
              <a:rPr lang="en-US" sz="1333" dirty="0"/>
              <a:t>  </a:t>
            </a:r>
            <a:r>
              <a:rPr lang="en-US" sz="1600" b="1" dirty="0"/>
              <a:t>Inclusive</a:t>
            </a:r>
          </a:p>
          <a:p>
            <a:r>
              <a:rPr lang="en-US" sz="1600" b="1" dirty="0"/>
              <a:t> Excellence</a:t>
            </a:r>
          </a:p>
        </p:txBody>
      </p:sp>
      <p:sp>
        <p:nvSpPr>
          <p:cNvPr id="39" name="TextBox 38"/>
          <p:cNvSpPr txBox="1"/>
          <p:nvPr/>
        </p:nvSpPr>
        <p:spPr>
          <a:xfrm>
            <a:off x="8059617" y="4396033"/>
            <a:ext cx="1587967" cy="995401"/>
          </a:xfrm>
          <a:prstGeom prst="rect">
            <a:avLst/>
          </a:prstGeom>
          <a:noFill/>
        </p:spPr>
        <p:txBody>
          <a:bodyPr wrap="square" rtlCol="0">
            <a:spAutoFit/>
          </a:bodyPr>
          <a:lstStyle/>
          <a:p>
            <a:r>
              <a:rPr lang="en-US" sz="1467" b="1" dirty="0">
                <a:solidFill>
                  <a:schemeClr val="bg1"/>
                </a:solidFill>
              </a:rPr>
              <a:t>Intercultural Competency and Cultural Humility Development</a:t>
            </a:r>
          </a:p>
        </p:txBody>
      </p:sp>
      <p:sp>
        <p:nvSpPr>
          <p:cNvPr id="40" name="TextBox 39"/>
          <p:cNvSpPr txBox="1"/>
          <p:nvPr/>
        </p:nvSpPr>
        <p:spPr>
          <a:xfrm>
            <a:off x="10261602" y="3409376"/>
            <a:ext cx="1398103" cy="543867"/>
          </a:xfrm>
          <a:prstGeom prst="rect">
            <a:avLst/>
          </a:prstGeom>
          <a:noFill/>
        </p:spPr>
        <p:txBody>
          <a:bodyPr wrap="square" rtlCol="0">
            <a:spAutoFit/>
          </a:bodyPr>
          <a:lstStyle/>
          <a:p>
            <a:r>
              <a:rPr lang="en-US" sz="1467" b="1" dirty="0">
                <a:solidFill>
                  <a:schemeClr val="bg1"/>
                </a:solidFill>
              </a:rPr>
              <a:t>Strategic Partnerships</a:t>
            </a:r>
          </a:p>
        </p:txBody>
      </p:sp>
      <p:sp>
        <p:nvSpPr>
          <p:cNvPr id="41" name="TextBox 40"/>
          <p:cNvSpPr txBox="1"/>
          <p:nvPr/>
        </p:nvSpPr>
        <p:spPr>
          <a:xfrm>
            <a:off x="532297" y="2005496"/>
            <a:ext cx="2902233" cy="1815690"/>
          </a:xfrm>
          <a:prstGeom prst="rect">
            <a:avLst/>
          </a:prstGeom>
          <a:noFill/>
        </p:spPr>
        <p:txBody>
          <a:bodyPr wrap="square" rtlCol="0">
            <a:spAutoFit/>
          </a:bodyPr>
          <a:lstStyle/>
          <a:p>
            <a:r>
              <a:rPr lang="en-US" sz="3733" b="1" dirty="0">
                <a:solidFill>
                  <a:srgbClr val="0F0F0F"/>
                </a:solidFill>
              </a:rPr>
              <a:t>Six Pillars of Inclusive Excellence </a:t>
            </a:r>
          </a:p>
        </p:txBody>
      </p:sp>
      <p:sp>
        <p:nvSpPr>
          <p:cNvPr id="2" name="TextBox 1"/>
          <p:cNvSpPr txBox="1"/>
          <p:nvPr/>
        </p:nvSpPr>
        <p:spPr>
          <a:xfrm>
            <a:off x="3991179" y="6100536"/>
            <a:ext cx="5020295" cy="318100"/>
          </a:xfrm>
          <a:prstGeom prst="rect">
            <a:avLst/>
          </a:prstGeom>
          <a:noFill/>
        </p:spPr>
        <p:txBody>
          <a:bodyPr wrap="square" rtlCol="0">
            <a:spAutoFit/>
          </a:bodyPr>
          <a:lstStyle/>
          <a:p>
            <a:r>
              <a:rPr lang="en-US" sz="1467" dirty="0">
                <a:solidFill>
                  <a:srgbClr val="7030A0"/>
                </a:solidFill>
              </a:rPr>
              <a:t>Listen – Collaborate – Transform </a:t>
            </a:r>
          </a:p>
        </p:txBody>
      </p:sp>
      <p:sp>
        <p:nvSpPr>
          <p:cNvPr id="3" name="TextBox 2"/>
          <p:cNvSpPr txBox="1"/>
          <p:nvPr/>
        </p:nvSpPr>
        <p:spPr>
          <a:xfrm>
            <a:off x="9011474" y="6105543"/>
            <a:ext cx="2712279" cy="318100"/>
          </a:xfrm>
          <a:prstGeom prst="rect">
            <a:avLst/>
          </a:prstGeom>
          <a:noFill/>
        </p:spPr>
        <p:txBody>
          <a:bodyPr wrap="square" rtlCol="0">
            <a:spAutoFit/>
          </a:bodyPr>
          <a:lstStyle/>
          <a:p>
            <a:r>
              <a:rPr lang="en-US" sz="1467" dirty="0">
                <a:solidFill>
                  <a:srgbClr val="7030A0"/>
                </a:solidFill>
              </a:rPr>
              <a:t>Dr. Elavie Ndura, 2022</a:t>
            </a:r>
          </a:p>
        </p:txBody>
      </p:sp>
    </p:spTree>
    <p:extLst>
      <p:ext uri="{BB962C8B-B14F-4D97-AF65-F5344CB8AC3E}">
        <p14:creationId xmlns:p14="http://schemas.microsoft.com/office/powerpoint/2010/main" val="41939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C03B72-C8AC-0514-5292-1ECC435C1B63}"/>
              </a:ext>
            </a:extLst>
          </p:cNvPr>
          <p:cNvSpPr>
            <a:spLocks noGrp="1"/>
          </p:cNvSpPr>
          <p:nvPr>
            <p:ph type="body" sz="quarter" idx="11"/>
          </p:nvPr>
        </p:nvSpPr>
        <p:spPr>
          <a:xfrm>
            <a:off x="613833" y="1415652"/>
            <a:ext cx="11250315" cy="4948185"/>
          </a:xfrm>
        </p:spPr>
        <p:txBody>
          <a:bodyPr/>
          <a:lstStyle/>
          <a:p>
            <a:pPr>
              <a:buFont typeface="Wingdings" panose="05000000000000000000" pitchFamily="2" charset="2"/>
              <a:buChar char="§"/>
            </a:pPr>
            <a:r>
              <a:rPr lang="en-US" sz="2133" dirty="0">
                <a:solidFill>
                  <a:srgbClr val="0F0F0F"/>
                </a:solidFill>
              </a:rPr>
              <a:t>Teaching &amp; Learning: Heart of educational institutions &amp; UWT</a:t>
            </a:r>
          </a:p>
          <a:p>
            <a:pPr>
              <a:buFont typeface="Wingdings" panose="05000000000000000000" pitchFamily="2" charset="2"/>
              <a:buChar char="§"/>
            </a:pPr>
            <a:r>
              <a:rPr lang="en-US" sz="2133" dirty="0">
                <a:solidFill>
                  <a:srgbClr val="0F0F0F"/>
                </a:solidFill>
              </a:rPr>
              <a:t>Faculty teach more than WHAT we know</a:t>
            </a:r>
          </a:p>
          <a:p>
            <a:pPr>
              <a:buFont typeface="Wingdings" panose="05000000000000000000" pitchFamily="2" charset="2"/>
              <a:buChar char="§"/>
            </a:pPr>
            <a:r>
              <a:rPr lang="en-US" sz="2133" dirty="0">
                <a:solidFill>
                  <a:srgbClr val="0F0F0F"/>
                </a:solidFill>
              </a:rPr>
              <a:t>We teach WHO we are</a:t>
            </a:r>
          </a:p>
          <a:p>
            <a:pPr>
              <a:buFont typeface="Wingdings" panose="05000000000000000000" pitchFamily="2" charset="2"/>
              <a:buChar char="§"/>
            </a:pPr>
            <a:r>
              <a:rPr lang="en-US" sz="2133" dirty="0">
                <a:solidFill>
                  <a:srgbClr val="0F0F0F"/>
                </a:solidFill>
              </a:rPr>
              <a:t>We transform student’s trajectory and inspire them to thrive, elevate their families and communities.</a:t>
            </a:r>
          </a:p>
          <a:p>
            <a:pPr marL="0" indent="0">
              <a:buNone/>
            </a:pPr>
            <a:endParaRPr lang="en-US" sz="2133" dirty="0">
              <a:solidFill>
                <a:srgbClr val="0F0F0F"/>
              </a:solidFill>
            </a:endParaRPr>
          </a:p>
          <a:p>
            <a:pPr marL="0" indent="0" algn="ctr">
              <a:buNone/>
            </a:pPr>
            <a:r>
              <a:rPr lang="en-US" dirty="0">
                <a:solidFill>
                  <a:schemeClr val="accent1">
                    <a:lumMod val="60000"/>
                    <a:lumOff val="40000"/>
                  </a:schemeClr>
                </a:solidFill>
              </a:rPr>
              <a:t>Invitation</a:t>
            </a:r>
          </a:p>
          <a:p>
            <a:pPr>
              <a:buFont typeface="Wingdings" panose="05000000000000000000" pitchFamily="2" charset="2"/>
              <a:buChar char="§"/>
            </a:pPr>
            <a:r>
              <a:rPr lang="en-US" sz="2133" dirty="0">
                <a:solidFill>
                  <a:srgbClr val="0F0F0F"/>
                </a:solidFill>
              </a:rPr>
              <a:t>Bring your authentic BEST Self to the classroom, UWT campus, Tacoma community</a:t>
            </a:r>
          </a:p>
          <a:p>
            <a:pPr>
              <a:buFont typeface="Wingdings" panose="05000000000000000000" pitchFamily="2" charset="2"/>
              <a:buChar char="§"/>
            </a:pPr>
            <a:r>
              <a:rPr lang="en-US" sz="2133" dirty="0">
                <a:solidFill>
                  <a:srgbClr val="0F0F0F"/>
                </a:solidFill>
              </a:rPr>
              <a:t>Join UWT quest for inclusive excellence</a:t>
            </a:r>
          </a:p>
          <a:p>
            <a:pPr marL="0" indent="0">
              <a:buNone/>
            </a:pPr>
            <a:endParaRPr lang="en-US" sz="2133" dirty="0">
              <a:solidFill>
                <a:srgbClr val="0F0F0F"/>
              </a:solidFill>
            </a:endParaRPr>
          </a:p>
          <a:p>
            <a:pPr marL="0" indent="0" algn="ctr">
              <a:buNone/>
            </a:pPr>
            <a:r>
              <a:rPr lang="en-US" dirty="0">
                <a:solidFill>
                  <a:schemeClr val="accent1">
                    <a:lumMod val="60000"/>
                    <a:lumOff val="40000"/>
                  </a:schemeClr>
                </a:solidFill>
              </a:rPr>
              <a:t>THANK YOU!</a:t>
            </a:r>
          </a:p>
          <a:p>
            <a:pPr>
              <a:buFont typeface="Wingdings" panose="05000000000000000000" pitchFamily="2" charset="2"/>
              <a:buChar char="§"/>
            </a:pPr>
            <a:endParaRPr lang="en-US" sz="2133" dirty="0">
              <a:solidFill>
                <a:srgbClr val="0F0F0F"/>
              </a:solidFill>
            </a:endParaRPr>
          </a:p>
        </p:txBody>
      </p:sp>
      <p:sp>
        <p:nvSpPr>
          <p:cNvPr id="2" name="Title 1"/>
          <p:cNvSpPr>
            <a:spLocks noGrp="1"/>
          </p:cNvSpPr>
          <p:nvPr>
            <p:ph type="title"/>
          </p:nvPr>
        </p:nvSpPr>
        <p:spPr>
          <a:xfrm>
            <a:off x="613834" y="494164"/>
            <a:ext cx="10797516" cy="755773"/>
          </a:xfrm>
        </p:spPr>
        <p:txBody>
          <a:bodyPr/>
          <a:lstStyle/>
          <a:p>
            <a:pPr algn="ctr"/>
            <a:r>
              <a:rPr lang="en-US" sz="3733" dirty="0">
                <a:solidFill>
                  <a:srgbClr val="7030A0"/>
                </a:solidFill>
              </a:rPr>
              <a:t>Faculty Are Central to Inclusive Excellence</a:t>
            </a:r>
            <a:endParaRPr lang="en-US" sz="3733" dirty="0"/>
          </a:p>
        </p:txBody>
      </p:sp>
      <p:sp>
        <p:nvSpPr>
          <p:cNvPr id="3" name="Slide Number Placeholder 2"/>
          <p:cNvSpPr>
            <a:spLocks noGrp="1"/>
          </p:cNvSpPr>
          <p:nvPr>
            <p:ph type="sldNum" sz="quarter" idx="12"/>
          </p:nvPr>
        </p:nvSpPr>
        <p:spPr/>
        <p:txBody>
          <a:bodyPr/>
          <a:lstStyle/>
          <a:p>
            <a:fld id="{56B3DF33-9DEC-4EB2-9FF1-5F53713E1DC8}" type="slidenum">
              <a:rPr lang="en-US" smtClean="0"/>
              <a:t>16</a:t>
            </a:fld>
            <a:endParaRPr lang="en-US"/>
          </a:p>
        </p:txBody>
      </p:sp>
      <p:sp>
        <p:nvSpPr>
          <p:cNvPr id="4" name="Content Placeholder 2">
            <a:extLst>
              <a:ext uri="{FF2B5EF4-FFF2-40B4-BE49-F238E27FC236}">
                <a16:creationId xmlns:a16="http://schemas.microsoft.com/office/drawing/2014/main" id="{77AC5D29-4809-49FE-945E-A0FCF4676295}"/>
              </a:ext>
            </a:extLst>
          </p:cNvPr>
          <p:cNvSpPr txBox="1">
            <a:spLocks/>
          </p:cNvSpPr>
          <p:nvPr/>
        </p:nvSpPr>
        <p:spPr>
          <a:xfrm>
            <a:off x="780651" y="1342664"/>
            <a:ext cx="11008139" cy="39138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val="71871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Student Affairs Updates</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938463"/>
          </a:xfrm>
        </p:spPr>
        <p:txBody>
          <a:bodyPr vert="horz" lIns="91440" tIns="45720" rIns="91440" bIns="45720" rtlCol="0" anchor="t">
            <a:normAutofit fontScale="55000" lnSpcReduction="20000"/>
          </a:bodyPr>
          <a:lstStyle/>
          <a:p>
            <a:pPr marL="0" indent="0" algn="ctr">
              <a:buNone/>
            </a:pPr>
            <a:r>
              <a:rPr lang="en-US" sz="4400" i="1" dirty="0">
                <a:solidFill>
                  <a:srgbClr val="FFFFFF"/>
                </a:solidFill>
              </a:rPr>
              <a:t>Mentha Hynes-Wilson</a:t>
            </a:r>
          </a:p>
          <a:p>
            <a:pPr marL="0" indent="0" algn="ctr">
              <a:buNone/>
            </a:pPr>
            <a:r>
              <a:rPr lang="en-US" sz="4400" dirty="0">
                <a:solidFill>
                  <a:schemeClr val="bg1"/>
                </a:solidFill>
                <a:ea typeface="+mn-lt"/>
                <a:cs typeface="+mn-lt"/>
              </a:rPr>
              <a:t>Vice Chancellor for Student Affairs</a:t>
            </a:r>
            <a:endParaRPr lang="en-US" dirty="0">
              <a:solidFill>
                <a:schemeClr val="bg1"/>
              </a:solidFill>
              <a:ea typeface="+mn-lt"/>
              <a:cs typeface="+mn-lt"/>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3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5580-F1A5-01A6-D666-71E80BB2D6E2}"/>
              </a:ext>
            </a:extLst>
          </p:cNvPr>
          <p:cNvSpPr>
            <a:spLocks noGrp="1"/>
          </p:cNvSpPr>
          <p:nvPr>
            <p:ph type="title"/>
          </p:nvPr>
        </p:nvSpPr>
        <p:spPr/>
        <p:txBody>
          <a:bodyPr/>
          <a:lstStyle/>
          <a:p>
            <a:r>
              <a:rPr lang="en-US" dirty="0"/>
              <a:t>Student affairs updates</a:t>
            </a:r>
          </a:p>
        </p:txBody>
      </p:sp>
      <p:sp>
        <p:nvSpPr>
          <p:cNvPr id="3" name="Content Placeholder 2">
            <a:extLst>
              <a:ext uri="{FF2B5EF4-FFF2-40B4-BE49-F238E27FC236}">
                <a16:creationId xmlns:a16="http://schemas.microsoft.com/office/drawing/2014/main" id="{8C022C6E-44B1-4B4D-EF72-2C8DD07B97AC}"/>
              </a:ext>
            </a:extLst>
          </p:cNvPr>
          <p:cNvSpPr>
            <a:spLocks noGrp="1"/>
          </p:cNvSpPr>
          <p:nvPr>
            <p:ph idx="1"/>
          </p:nvPr>
        </p:nvSpPr>
        <p:spPr/>
        <p:txBody>
          <a:bodyPr vert="horz" lIns="91440" tIns="45720" rIns="91440" bIns="45720" rtlCol="0" anchor="t">
            <a:normAutofit/>
          </a:bodyPr>
          <a:lstStyle/>
          <a:p>
            <a:r>
              <a:rPr lang="en-US" dirty="0">
                <a:ea typeface="+mn-lt"/>
                <a:cs typeface="+mn-lt"/>
              </a:rPr>
              <a:t>Admissions will launch a series of strategic enrollment sessions for faculty – all are welcome to attend; </a:t>
            </a:r>
          </a:p>
          <a:p>
            <a:r>
              <a:rPr lang="en-US" dirty="0">
                <a:ea typeface="+mn-lt"/>
                <a:cs typeface="+mn-lt"/>
              </a:rPr>
              <a:t>Convocation will take place on the first day of class at 12:30 pm; </a:t>
            </a:r>
            <a:endParaRPr lang="en-US">
              <a:ea typeface="+mn-lt"/>
              <a:cs typeface="+mn-lt"/>
            </a:endParaRPr>
          </a:p>
          <a:p>
            <a:r>
              <a:rPr lang="en-US" dirty="0">
                <a:ea typeface="+mn-lt"/>
                <a:cs typeface="+mn-lt"/>
              </a:rPr>
              <a:t>UWT will administer the Washington Basic Needs survey in October; </a:t>
            </a:r>
            <a:endParaRPr lang="en-US">
              <a:ea typeface="+mn-lt"/>
              <a:cs typeface="+mn-lt"/>
            </a:endParaRPr>
          </a:p>
          <a:p>
            <a:r>
              <a:rPr lang="en-US" dirty="0">
                <a:ea typeface="+mn-lt"/>
                <a:cs typeface="+mn-lt"/>
              </a:rPr>
              <a:t>The Purple Folder, Sexual Assault resources; Virtual Basic Needs Hub, and other essential student support information can be found at </a:t>
            </a:r>
            <a:r>
              <a:rPr lang="en-US" dirty="0">
                <a:ea typeface="+mn-lt"/>
                <a:cs typeface="+mn-lt"/>
                <a:hlinkClick r:id="rId2"/>
              </a:rPr>
              <a:t>Student Affairs | Student Affairs | University of Washington Tacoma (uw.edu)</a:t>
            </a:r>
            <a:r>
              <a:rPr lang="en-US" dirty="0">
                <a:ea typeface="+mn-lt"/>
                <a:cs typeface="+mn-lt"/>
              </a:rPr>
              <a:t>. </a:t>
            </a:r>
            <a:endParaRPr lang="en-US"/>
          </a:p>
        </p:txBody>
      </p:sp>
    </p:spTree>
    <p:extLst>
      <p:ext uri="{BB962C8B-B14F-4D97-AF65-F5344CB8AC3E}">
        <p14:creationId xmlns:p14="http://schemas.microsoft.com/office/powerpoint/2010/main" val="319151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Student Success</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938463"/>
          </a:xfrm>
        </p:spPr>
        <p:txBody>
          <a:bodyPr vert="horz" lIns="91440" tIns="45720" rIns="91440" bIns="45720" rtlCol="0" anchor="t">
            <a:normAutofit fontScale="55000" lnSpcReduction="20000"/>
          </a:bodyPr>
          <a:lstStyle/>
          <a:p>
            <a:pPr marL="0" indent="0" algn="ctr">
              <a:buNone/>
            </a:pPr>
            <a:r>
              <a:rPr lang="en-US" sz="4400" i="1" dirty="0">
                <a:solidFill>
                  <a:srgbClr val="FFFFFF"/>
                </a:solidFill>
              </a:rPr>
              <a:t>Dr. Bonnie Becker</a:t>
            </a:r>
          </a:p>
          <a:p>
            <a:pPr marL="0" indent="0" algn="ctr">
              <a:buNone/>
            </a:pPr>
            <a:r>
              <a:rPr lang="en-US" sz="4400" dirty="0">
                <a:solidFill>
                  <a:schemeClr val="bg1"/>
                </a:solidFill>
                <a:ea typeface="+mn-lt"/>
                <a:cs typeface="+mn-lt"/>
              </a:rPr>
              <a:t>Associate Vice Chancellor for Student Success</a:t>
            </a:r>
            <a:endParaRPr lang="en-US" dirty="0">
              <a:solidFill>
                <a:schemeClr val="bg1"/>
              </a:solidFill>
              <a:ea typeface="+mn-lt"/>
              <a:cs typeface="+mn-lt"/>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0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8C4DC3"/>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838200" y="401221"/>
            <a:ext cx="10515600" cy="1348065"/>
          </a:xfrm>
        </p:spPr>
        <p:txBody>
          <a:bodyPr>
            <a:normAutofit/>
          </a:bodyPr>
          <a:lstStyle/>
          <a:p>
            <a:r>
              <a:rPr lang="en-US" sz="6800">
                <a:solidFill>
                  <a:schemeClr val="bg1"/>
                </a:solidFill>
              </a:rPr>
              <a:t>Land acknowledgement</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838200" y="2586789"/>
            <a:ext cx="10515600" cy="3590174"/>
          </a:xfrm>
        </p:spPr>
        <p:txBody>
          <a:bodyPr vert="horz" lIns="91440" tIns="45720" rIns="91440" bIns="45720" rtlCol="0">
            <a:normAutofit/>
          </a:bodyPr>
          <a:lstStyle/>
          <a:p>
            <a:pPr marL="0" indent="0">
              <a:buNone/>
            </a:pPr>
            <a:r>
              <a:rPr lang="en" i="1" dirty="0">
                <a:ea typeface="+mn-lt"/>
                <a:cs typeface="+mn-lt"/>
              </a:rPr>
              <a:t>Before we begin our retreat of the UW Tacoma faculty assembly,  let's take a moment to recognize that our university sits on the ancestral homelands of the Puyallup Tribe of Indians, whose ancestors have lived on and cared for this land for thousands of years. Please join me in expressing our deepest gratitude to the Puyallup and other coast </a:t>
            </a:r>
            <a:r>
              <a:rPr lang="en" i="1" dirty="0" err="1">
                <a:ea typeface="+mn-lt"/>
                <a:cs typeface="+mn-lt"/>
              </a:rPr>
              <a:t>salish</a:t>
            </a:r>
            <a:r>
              <a:rPr lang="en" i="1" dirty="0">
                <a:ea typeface="+mn-lt"/>
                <a:cs typeface="+mn-lt"/>
              </a:rPr>
              <a:t> people for their long-enduring and continued care for this region's land and waterways</a:t>
            </a:r>
            <a:endParaRPr lang="en-US"/>
          </a:p>
        </p:txBody>
      </p:sp>
    </p:spTree>
    <p:extLst>
      <p:ext uri="{BB962C8B-B14F-4D97-AF65-F5344CB8AC3E}">
        <p14:creationId xmlns:p14="http://schemas.microsoft.com/office/powerpoint/2010/main" val="2796168795"/>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053872"/>
            <a:ext cx="2535694" cy="646331"/>
          </a:xfrm>
          <a:prstGeom prst="rect">
            <a:avLst/>
          </a:prstGeom>
          <a:noFill/>
        </p:spPr>
        <p:txBody>
          <a:bodyPr wrap="none" rtlCol="0">
            <a:spAutoFit/>
          </a:bodyPr>
          <a:lstStyle/>
          <a:p>
            <a:r>
              <a:rPr lang="en-US" dirty="0"/>
              <a:t>Faculty Assembly Retreat</a:t>
            </a:r>
          </a:p>
          <a:p>
            <a:r>
              <a:rPr lang="en-US" dirty="0"/>
              <a:t>September 16, 2022</a:t>
            </a:r>
          </a:p>
        </p:txBody>
      </p:sp>
      <p:pic>
        <p:nvPicPr>
          <p:cNvPr id="5" name="Picture 4">
            <a:extLst>
              <a:ext uri="{FF2B5EF4-FFF2-40B4-BE49-F238E27FC236}">
                <a16:creationId xmlns:a16="http://schemas.microsoft.com/office/drawing/2014/main" id="{2F971E41-448A-455F-B659-A75E1CD09813}"/>
              </a:ext>
            </a:extLst>
          </p:cNvPr>
          <p:cNvPicPr>
            <a:picLocks noChangeAspect="1"/>
          </p:cNvPicPr>
          <p:nvPr/>
        </p:nvPicPr>
        <p:blipFill>
          <a:blip r:embed="rId2"/>
          <a:stretch>
            <a:fillRect/>
          </a:stretch>
        </p:blipFill>
        <p:spPr>
          <a:xfrm>
            <a:off x="2895600" y="299402"/>
            <a:ext cx="6400800" cy="6400800"/>
          </a:xfrm>
          <a:prstGeom prst="rect">
            <a:avLst/>
          </a:prstGeom>
        </p:spPr>
      </p:pic>
      <p:sp>
        <p:nvSpPr>
          <p:cNvPr id="6" name="TextBox 5">
            <a:extLst>
              <a:ext uri="{FF2B5EF4-FFF2-40B4-BE49-F238E27FC236}">
                <a16:creationId xmlns:a16="http://schemas.microsoft.com/office/drawing/2014/main" id="{6E850555-FFB5-41EF-BA64-859935583E8A}"/>
              </a:ext>
            </a:extLst>
          </p:cNvPr>
          <p:cNvSpPr txBox="1"/>
          <p:nvPr/>
        </p:nvSpPr>
        <p:spPr>
          <a:xfrm>
            <a:off x="6111169" y="6053872"/>
            <a:ext cx="4453079" cy="646331"/>
          </a:xfrm>
          <a:prstGeom prst="rect">
            <a:avLst/>
          </a:prstGeom>
          <a:noFill/>
        </p:spPr>
        <p:txBody>
          <a:bodyPr wrap="none" rtlCol="0">
            <a:spAutoFit/>
          </a:bodyPr>
          <a:lstStyle/>
          <a:p>
            <a:pPr algn="r"/>
            <a:r>
              <a:rPr lang="en-US" dirty="0"/>
              <a:t>Bonnie J Becker</a:t>
            </a:r>
          </a:p>
          <a:p>
            <a:pPr algn="r"/>
            <a:r>
              <a:rPr lang="en-US" dirty="0"/>
              <a:t>Associate Vice Chancellor for Student Success</a:t>
            </a:r>
          </a:p>
        </p:txBody>
      </p:sp>
    </p:spTree>
    <p:extLst>
      <p:ext uri="{BB962C8B-B14F-4D97-AF65-F5344CB8AC3E}">
        <p14:creationId xmlns:p14="http://schemas.microsoft.com/office/powerpoint/2010/main" val="20415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CBDAB9-0D0B-4514-8F45-AE6D3C137CDA}"/>
              </a:ext>
            </a:extLst>
          </p:cNvPr>
          <p:cNvSpPr/>
          <p:nvPr/>
        </p:nvSpPr>
        <p:spPr>
          <a:xfrm>
            <a:off x="152400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What is Your &quot;Why&quot;? — Graphic Design &amp; Websites • Mystic, CT">
            <a:extLst>
              <a:ext uri="{FF2B5EF4-FFF2-40B4-BE49-F238E27FC236}">
                <a16:creationId xmlns:a16="http://schemas.microsoft.com/office/drawing/2014/main" id="{223832FD-68A9-4CD8-BA16-53BFB6F18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9414"/>
            <a:ext cx="9144000" cy="609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6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1E87D-71B3-430B-B40A-A085534333B6}"/>
              </a:ext>
            </a:extLst>
          </p:cNvPr>
          <p:cNvSpPr>
            <a:spLocks noGrp="1"/>
          </p:cNvSpPr>
          <p:nvPr>
            <p:ph type="body" sz="quarter" idx="10"/>
          </p:nvPr>
        </p:nvSpPr>
        <p:spPr/>
        <p:txBody>
          <a:bodyPr>
            <a:normAutofit lnSpcReduction="10000"/>
          </a:bodyPr>
          <a:lstStyle/>
          <a:p>
            <a:r>
              <a:rPr lang="en-US"/>
              <a:t>TACOMA COMPLETES STUDENT VOICES REPORT:</a:t>
            </a:r>
          </a:p>
          <a:p>
            <a:r>
              <a:rPr lang="en-US"/>
              <a:t>Why do students leave UW Tacoma?</a:t>
            </a:r>
          </a:p>
        </p:txBody>
      </p:sp>
      <p:sp>
        <p:nvSpPr>
          <p:cNvPr id="3" name="Text Placeholder 2">
            <a:extLst>
              <a:ext uri="{FF2B5EF4-FFF2-40B4-BE49-F238E27FC236}">
                <a16:creationId xmlns:a16="http://schemas.microsoft.com/office/drawing/2014/main" id="{FA1DCBDF-9447-417C-AAF6-956FC778C010}"/>
              </a:ext>
            </a:extLst>
          </p:cNvPr>
          <p:cNvSpPr>
            <a:spLocks noGrp="1"/>
          </p:cNvSpPr>
          <p:nvPr>
            <p:ph type="body" sz="quarter" idx="11"/>
          </p:nvPr>
        </p:nvSpPr>
        <p:spPr>
          <a:xfrm>
            <a:off x="2183305" y="1736726"/>
            <a:ext cx="8484695" cy="5064498"/>
          </a:xfrm>
          <a:solidFill>
            <a:schemeClr val="bg2"/>
          </a:solidFill>
        </p:spPr>
        <p:txBody>
          <a:bodyPr/>
          <a:lstStyle/>
          <a:p>
            <a:r>
              <a:rPr lang="en-US" b="1" dirty="0"/>
              <a:t>Sense of Purpose and Belonging</a:t>
            </a:r>
          </a:p>
          <a:p>
            <a:r>
              <a:rPr lang="en-US" dirty="0"/>
              <a:t>Financial and Basic Needs</a:t>
            </a:r>
          </a:p>
          <a:p>
            <a:r>
              <a:rPr lang="en-US" dirty="0"/>
              <a:t>Family Care and Life Events</a:t>
            </a:r>
          </a:p>
          <a:p>
            <a:r>
              <a:rPr lang="en-US" dirty="0"/>
              <a:t>Mental Health</a:t>
            </a:r>
          </a:p>
          <a:p>
            <a:r>
              <a:rPr lang="en-US" dirty="0"/>
              <a:t>Physical Health</a:t>
            </a:r>
          </a:p>
          <a:p>
            <a:r>
              <a:rPr lang="en-US" dirty="0"/>
              <a:t>Classroom Experience</a:t>
            </a:r>
          </a:p>
          <a:p>
            <a:r>
              <a:rPr lang="en-US" dirty="0"/>
              <a:t>College Navigation</a:t>
            </a:r>
          </a:p>
          <a:p>
            <a:r>
              <a:rPr lang="en-US" b="1" dirty="0"/>
              <a:t>https://tinyurl.com/TacomaStudentVoices</a:t>
            </a:r>
            <a:endParaRPr lang="en-US" dirty="0"/>
          </a:p>
        </p:txBody>
      </p:sp>
      <p:pic>
        <p:nvPicPr>
          <p:cNvPr id="4098" name="Picture 2" descr="Lecturers, Part-time Temporary job with University of Washington Tacoma |  1988841">
            <a:extLst>
              <a:ext uri="{FF2B5EF4-FFF2-40B4-BE49-F238E27FC236}">
                <a16:creationId xmlns:a16="http://schemas.microsoft.com/office/drawing/2014/main" id="{9598D83D-04DB-4145-A840-F869F706D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979" y="5342964"/>
            <a:ext cx="1940892" cy="13646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me - Degrees of Change">
            <a:extLst>
              <a:ext uri="{FF2B5EF4-FFF2-40B4-BE49-F238E27FC236}">
                <a16:creationId xmlns:a16="http://schemas.microsoft.com/office/drawing/2014/main" id="{1E47DA91-24FB-4A60-82B3-B6D4E4108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529750"/>
            <a:ext cx="1829359" cy="11707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ogin - CAS – Central Authentication Service">
            <a:extLst>
              <a:ext uri="{FF2B5EF4-FFF2-40B4-BE49-F238E27FC236}">
                <a16:creationId xmlns:a16="http://schemas.microsoft.com/office/drawing/2014/main" id="{98109491-9659-42B6-BCED-13306279C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842" y="5818045"/>
            <a:ext cx="2483869" cy="7085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mepage | Graduate Tacoma">
            <a:extLst>
              <a:ext uri="{FF2B5EF4-FFF2-40B4-BE49-F238E27FC236}">
                <a16:creationId xmlns:a16="http://schemas.microsoft.com/office/drawing/2014/main" id="{A37E12F6-B497-4C8B-AE4E-92393FDD7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137" y="5529750"/>
            <a:ext cx="2120714" cy="86949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F7F38DBF-16D9-47F0-A8AA-A0FE030A6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494" y="3303529"/>
            <a:ext cx="3251200" cy="64516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acoma Completes">
            <a:extLst>
              <a:ext uri="{FF2B5EF4-FFF2-40B4-BE49-F238E27FC236}">
                <a16:creationId xmlns:a16="http://schemas.microsoft.com/office/drawing/2014/main" id="{61031789-0676-463E-AAEC-8CBABE5B0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5794" y="2140611"/>
            <a:ext cx="2494803" cy="99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5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CF3A6-7FE5-4F0C-B6BB-02A1AA5AD09F}"/>
              </a:ext>
            </a:extLst>
          </p:cNvPr>
          <p:cNvSpPr>
            <a:spLocks noGrp="1"/>
          </p:cNvSpPr>
          <p:nvPr>
            <p:ph type="body" sz="quarter" idx="10"/>
          </p:nvPr>
        </p:nvSpPr>
        <p:spPr/>
        <p:txBody>
          <a:bodyPr>
            <a:normAutofit/>
          </a:bodyPr>
          <a:lstStyle/>
          <a:p>
            <a:r>
              <a:rPr lang="en-US" dirty="0"/>
              <a:t>WHY DO STUDENTS LEAVE UW TACOMA AND TACOMA COMMUNITY COLLEGE?</a:t>
            </a:r>
          </a:p>
        </p:txBody>
      </p:sp>
      <p:sp>
        <p:nvSpPr>
          <p:cNvPr id="3" name="Text Placeholder 2">
            <a:extLst>
              <a:ext uri="{FF2B5EF4-FFF2-40B4-BE49-F238E27FC236}">
                <a16:creationId xmlns:a16="http://schemas.microsoft.com/office/drawing/2014/main" id="{9CC6A7A5-7E07-41C7-AD5B-62EC260CD4D9}"/>
              </a:ext>
            </a:extLst>
          </p:cNvPr>
          <p:cNvSpPr>
            <a:spLocks noGrp="1"/>
          </p:cNvSpPr>
          <p:nvPr>
            <p:ph type="body" sz="quarter" idx="11"/>
          </p:nvPr>
        </p:nvSpPr>
        <p:spPr/>
        <p:txBody>
          <a:bodyPr/>
          <a:lstStyle/>
          <a:p>
            <a:pPr marL="0" indent="0">
              <a:buNone/>
            </a:pPr>
            <a:r>
              <a:rPr lang="en-US" dirty="0"/>
              <a:t>“</a:t>
            </a:r>
            <a:r>
              <a:rPr lang="en-US" i="1" dirty="0"/>
              <a:t>I didn't really have any idea what I wanted to do. And I think that's kind of the reason why I didn't continue with school…I really just think that I didn't have much motivation to be there because I didn't see what I was actually gaining by being in school. It was just kind of doing what everybody had always told me to do, that I was supposed to be at school…So I left …”</a:t>
            </a:r>
          </a:p>
          <a:p>
            <a:pPr marL="0" indent="0">
              <a:buNone/>
            </a:pPr>
            <a:endParaRPr lang="en-US" i="1" dirty="0"/>
          </a:p>
          <a:p>
            <a:pPr marL="0" indent="0">
              <a:buNone/>
            </a:pPr>
            <a:r>
              <a:rPr lang="en-US" i="1" dirty="0"/>
              <a:t>“It just wasn't until I realized that I just really didn't want to continue going to school. It wasn't something I was passionate about at the time, so I withdrew again…”</a:t>
            </a:r>
            <a:endParaRPr lang="en-US" dirty="0"/>
          </a:p>
        </p:txBody>
      </p:sp>
    </p:spTree>
    <p:extLst>
      <p:ext uri="{BB962C8B-B14F-4D97-AF65-F5344CB8AC3E}">
        <p14:creationId xmlns:p14="http://schemas.microsoft.com/office/powerpoint/2010/main" val="98942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C7771-ED1F-4045-BD64-3B6E5DD3F7C0}"/>
              </a:ext>
            </a:extLst>
          </p:cNvPr>
          <p:cNvSpPr>
            <a:spLocks noGrp="1"/>
          </p:cNvSpPr>
          <p:nvPr>
            <p:ph type="body" sz="quarter" idx="10"/>
          </p:nvPr>
        </p:nvSpPr>
        <p:spPr/>
        <p:txBody>
          <a:bodyPr/>
          <a:lstStyle/>
          <a:p>
            <a:r>
              <a:rPr lang="en-US" dirty="0"/>
              <a:t>OUR STUDENT SUCCESS FRAMEWORK</a:t>
            </a:r>
          </a:p>
        </p:txBody>
      </p:sp>
      <p:sp>
        <p:nvSpPr>
          <p:cNvPr id="4" name="Rectangle 3">
            <a:extLst>
              <a:ext uri="{FF2B5EF4-FFF2-40B4-BE49-F238E27FC236}">
                <a16:creationId xmlns:a16="http://schemas.microsoft.com/office/drawing/2014/main" id="{7917A620-09EF-4663-97FB-C24EBA278224}"/>
              </a:ext>
            </a:extLst>
          </p:cNvPr>
          <p:cNvSpPr/>
          <p:nvPr/>
        </p:nvSpPr>
        <p:spPr>
          <a:xfrm>
            <a:off x="2331622" y="2152315"/>
            <a:ext cx="5115503"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Sense of Purpose</a:t>
            </a:r>
          </a:p>
        </p:txBody>
      </p:sp>
      <p:sp>
        <p:nvSpPr>
          <p:cNvPr id="5" name="Rectangle 4">
            <a:extLst>
              <a:ext uri="{FF2B5EF4-FFF2-40B4-BE49-F238E27FC236}">
                <a16:creationId xmlns:a16="http://schemas.microsoft.com/office/drawing/2014/main" id="{C0BE3DA0-921A-4D95-854F-A238A41615D2}"/>
              </a:ext>
            </a:extLst>
          </p:cNvPr>
          <p:cNvSpPr/>
          <p:nvPr/>
        </p:nvSpPr>
        <p:spPr>
          <a:xfrm>
            <a:off x="4771192" y="3864453"/>
            <a:ext cx="560922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Sense of Belonging</a:t>
            </a:r>
          </a:p>
        </p:txBody>
      </p:sp>
    </p:spTree>
    <p:extLst>
      <p:ext uri="{BB962C8B-B14F-4D97-AF65-F5344CB8AC3E}">
        <p14:creationId xmlns:p14="http://schemas.microsoft.com/office/powerpoint/2010/main" val="41906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1A103-DA63-4BE4-8842-E557F8BD8F31}"/>
              </a:ext>
            </a:extLst>
          </p:cNvPr>
          <p:cNvSpPr>
            <a:spLocks noGrp="1"/>
          </p:cNvSpPr>
          <p:nvPr>
            <p:ph type="body" sz="quarter" idx="10"/>
          </p:nvPr>
        </p:nvSpPr>
        <p:spPr/>
        <p:txBody>
          <a:bodyPr/>
          <a:lstStyle/>
          <a:p>
            <a:r>
              <a:rPr lang="en-US" dirty="0"/>
              <a:t>SENSE OF PURPOSE</a:t>
            </a:r>
          </a:p>
        </p:txBody>
      </p:sp>
      <p:sp>
        <p:nvSpPr>
          <p:cNvPr id="3" name="Text Placeholder 2">
            <a:extLst>
              <a:ext uri="{FF2B5EF4-FFF2-40B4-BE49-F238E27FC236}">
                <a16:creationId xmlns:a16="http://schemas.microsoft.com/office/drawing/2014/main" id="{4737FC4C-3565-4E49-929F-A05A87F9D033}"/>
              </a:ext>
            </a:extLst>
          </p:cNvPr>
          <p:cNvSpPr>
            <a:spLocks noGrp="1"/>
          </p:cNvSpPr>
          <p:nvPr>
            <p:ph type="body" sz="quarter" idx="11"/>
          </p:nvPr>
        </p:nvSpPr>
        <p:spPr/>
        <p:txBody>
          <a:bodyPr/>
          <a:lstStyle/>
          <a:p>
            <a:r>
              <a:rPr lang="en-US" dirty="0"/>
              <a:t>An active commitment to goals that are both meaningful to the self and of consequence to the world beyond the self (Damon, 2008).</a:t>
            </a:r>
          </a:p>
          <a:p>
            <a:endParaRPr lang="en-US" dirty="0"/>
          </a:p>
          <a:p>
            <a:r>
              <a:rPr lang="en-US" dirty="0"/>
              <a:t>Purpose is “developed”, not “discovered” ready-made.</a:t>
            </a:r>
          </a:p>
          <a:p>
            <a:endParaRPr lang="en-US" dirty="0"/>
          </a:p>
          <a:p>
            <a:r>
              <a:rPr lang="en-US" dirty="0"/>
              <a:t>Purpose is “</a:t>
            </a:r>
            <a:r>
              <a:rPr lang="en-US" b="1" i="1" dirty="0"/>
              <a:t>associated with academic and vocational success, motivation, resilience, and psychological and physical well-being throughout life.”</a:t>
            </a:r>
            <a:endParaRPr lang="en-US" dirty="0"/>
          </a:p>
          <a:p>
            <a:endParaRPr lang="en-US" dirty="0"/>
          </a:p>
          <a:p>
            <a:r>
              <a:rPr lang="en-US" dirty="0"/>
              <a:t>Colby 2020, J of Coll and Character</a:t>
            </a:r>
            <a:br>
              <a:rPr lang="en-US" dirty="0"/>
            </a:br>
            <a:r>
              <a:rPr lang="en-US" dirty="0"/>
              <a:t> </a:t>
            </a:r>
          </a:p>
          <a:p>
            <a:endParaRPr lang="en-US" dirty="0"/>
          </a:p>
        </p:txBody>
      </p:sp>
    </p:spTree>
    <p:extLst>
      <p:ext uri="{BB962C8B-B14F-4D97-AF65-F5344CB8AC3E}">
        <p14:creationId xmlns:p14="http://schemas.microsoft.com/office/powerpoint/2010/main" val="33637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6E2C2D-BDAF-4C0F-820A-E36B36E600CC}"/>
              </a:ext>
            </a:extLst>
          </p:cNvPr>
          <p:cNvSpPr/>
          <p:nvPr/>
        </p:nvSpPr>
        <p:spPr>
          <a:xfrm>
            <a:off x="1501014" y="0"/>
            <a:ext cx="9166986"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How a Sense of Purpose Improves Your Health | Inc.com">
            <a:extLst>
              <a:ext uri="{FF2B5EF4-FFF2-40B4-BE49-F238E27FC236}">
                <a16:creationId xmlns:a16="http://schemas.microsoft.com/office/drawing/2014/main" id="{31D9FECC-482C-4822-9016-01D66DBFA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14" y="876301"/>
            <a:ext cx="9166986" cy="518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2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92009700"/>
              </p:ext>
            </p:extLst>
          </p:nvPr>
        </p:nvGraphicFramePr>
        <p:xfrm>
          <a:off x="2039332" y="1696826"/>
          <a:ext cx="8279876" cy="4609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0"/>
          </p:nvPr>
        </p:nvSpPr>
        <p:spPr/>
        <p:txBody>
          <a:bodyPr lIns="91440" tIns="45720" rIns="91440" bIns="45720" anchor="t">
            <a:normAutofit lnSpcReduction="10000"/>
          </a:bodyPr>
          <a:lstStyle/>
          <a:p>
            <a:r>
              <a:rPr lang="en-US" b="1" dirty="0"/>
              <a:t>ACADEMIC SUCCESS PROGRAMS</a:t>
            </a:r>
          </a:p>
          <a:p>
            <a:r>
              <a:rPr lang="en-US" dirty="0"/>
              <a:t>ORGANIZATIONAL STRUCTURE</a:t>
            </a:r>
          </a:p>
        </p:txBody>
      </p:sp>
    </p:spTree>
    <p:extLst>
      <p:ext uri="{BB962C8B-B14F-4D97-AF65-F5344CB8AC3E}">
        <p14:creationId xmlns:p14="http://schemas.microsoft.com/office/powerpoint/2010/main" val="107699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1D14D0-4F8F-475D-BA40-E207C0962909}"/>
              </a:ext>
            </a:extLst>
          </p:cNvPr>
          <p:cNvSpPr>
            <a:spLocks noGrp="1"/>
          </p:cNvSpPr>
          <p:nvPr>
            <p:ph type="body" sz="quarter" idx="10"/>
          </p:nvPr>
        </p:nvSpPr>
        <p:spPr/>
        <p:txBody>
          <a:bodyPr>
            <a:normAutofit/>
          </a:bodyPr>
          <a:lstStyle/>
          <a:p>
            <a:r>
              <a:rPr lang="en-US" dirty="0"/>
              <a:t>ACADEMIC SUCCESS PROGRAMS</a:t>
            </a:r>
          </a:p>
          <a:p>
            <a:r>
              <a:rPr lang="en-US" sz="2400" dirty="0"/>
              <a:t>AVCSS Ongoing Initiatives</a:t>
            </a:r>
          </a:p>
        </p:txBody>
      </p:sp>
      <p:sp>
        <p:nvSpPr>
          <p:cNvPr id="6" name="Text Placeholder 5">
            <a:extLst>
              <a:ext uri="{FF2B5EF4-FFF2-40B4-BE49-F238E27FC236}">
                <a16:creationId xmlns:a16="http://schemas.microsoft.com/office/drawing/2014/main" id="{DA7900D6-A594-4FF2-8F73-EC7E5CA6A97C}"/>
              </a:ext>
            </a:extLst>
          </p:cNvPr>
          <p:cNvSpPr>
            <a:spLocks noGrp="1"/>
          </p:cNvSpPr>
          <p:nvPr>
            <p:ph type="body" sz="quarter" idx="11"/>
          </p:nvPr>
        </p:nvSpPr>
        <p:spPr/>
        <p:txBody>
          <a:bodyPr/>
          <a:lstStyle/>
          <a:p>
            <a:r>
              <a:rPr lang="en-US" dirty="0"/>
              <a:t>Career-Connected Learning</a:t>
            </a:r>
          </a:p>
          <a:p>
            <a:r>
              <a:rPr lang="en-US" dirty="0"/>
              <a:t>Transfer Student Success</a:t>
            </a:r>
          </a:p>
          <a:p>
            <a:r>
              <a:rPr lang="en-US" dirty="0"/>
              <a:t>Support Campus Level Planning</a:t>
            </a:r>
          </a:p>
          <a:p>
            <a:pPr lvl="1"/>
            <a:r>
              <a:rPr lang="en-US" dirty="0"/>
              <a:t>Academic Plan</a:t>
            </a:r>
          </a:p>
          <a:p>
            <a:pPr marL="457200" lvl="1" indent="0">
              <a:buNone/>
            </a:pPr>
            <a:endParaRPr lang="en-US" dirty="0"/>
          </a:p>
          <a:p>
            <a:r>
              <a:rPr lang="en-US" dirty="0"/>
              <a:t>Connection, Collaboration, and Data</a:t>
            </a:r>
          </a:p>
          <a:p>
            <a:pPr lvl="1"/>
            <a:endParaRPr lang="en-US" dirty="0"/>
          </a:p>
        </p:txBody>
      </p:sp>
    </p:spTree>
    <p:extLst>
      <p:ext uri="{BB962C8B-B14F-4D97-AF65-F5344CB8AC3E}">
        <p14:creationId xmlns:p14="http://schemas.microsoft.com/office/powerpoint/2010/main" val="1316984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F19DB-CF84-491A-B38A-C7BFBFFDF84A}"/>
              </a:ext>
            </a:extLst>
          </p:cNvPr>
          <p:cNvSpPr>
            <a:spLocks noGrp="1"/>
          </p:cNvSpPr>
          <p:nvPr>
            <p:ph type="body" sz="quarter" idx="10"/>
          </p:nvPr>
        </p:nvSpPr>
        <p:spPr/>
        <p:txBody>
          <a:bodyPr/>
          <a:lstStyle/>
          <a:p>
            <a:r>
              <a:rPr lang="en-US" dirty="0"/>
              <a:t>CAREER-CONNECTED LEARNING</a:t>
            </a:r>
          </a:p>
        </p:txBody>
      </p:sp>
      <p:sp>
        <p:nvSpPr>
          <p:cNvPr id="3" name="Text Placeholder 2">
            <a:extLst>
              <a:ext uri="{FF2B5EF4-FFF2-40B4-BE49-F238E27FC236}">
                <a16:creationId xmlns:a16="http://schemas.microsoft.com/office/drawing/2014/main" id="{CB2E5C5A-3F66-455A-9B73-2DF4528681D6}"/>
              </a:ext>
            </a:extLst>
          </p:cNvPr>
          <p:cNvSpPr>
            <a:spLocks noGrp="1"/>
          </p:cNvSpPr>
          <p:nvPr>
            <p:ph type="body" sz="quarter" idx="11"/>
          </p:nvPr>
        </p:nvSpPr>
        <p:spPr/>
        <p:txBody>
          <a:bodyPr/>
          <a:lstStyle/>
          <a:p>
            <a:r>
              <a:rPr lang="en-US" dirty="0"/>
              <a:t>Urban Serving University Collaborative Opportunity Grant</a:t>
            </a:r>
          </a:p>
          <a:p>
            <a:pPr lvl="1"/>
            <a:r>
              <a:rPr lang="en-US" dirty="0"/>
              <a:t>Partners: UWT Student Transitions and Success/Student Affairs, Faculty, TCC, SEED Internships, Graduate Tacoma</a:t>
            </a:r>
          </a:p>
          <a:p>
            <a:pPr lvl="1"/>
            <a:r>
              <a:rPr lang="en-US" dirty="0"/>
              <a:t>Develop employment-ready students and student-ready employers</a:t>
            </a:r>
          </a:p>
          <a:p>
            <a:pPr lvl="1"/>
            <a:r>
              <a:rPr lang="en-US" dirty="0"/>
              <a:t>Focus on health care (broadly)</a:t>
            </a:r>
          </a:p>
          <a:p>
            <a:endParaRPr lang="en-US" dirty="0"/>
          </a:p>
          <a:p>
            <a:r>
              <a:rPr lang="en-US" dirty="0"/>
              <a:t>AAC&amp;U Career to Curriculum Institute</a:t>
            </a:r>
          </a:p>
          <a:p>
            <a:pPr lvl="1"/>
            <a:r>
              <a:rPr lang="en-US" dirty="0"/>
              <a:t>Led by UWT Career Services/Student Affairs</a:t>
            </a:r>
          </a:p>
          <a:p>
            <a:pPr lvl="1"/>
            <a:r>
              <a:rPr lang="en-US" dirty="0"/>
              <a:t>Partners: TCC, SEED Internships, Faculty</a:t>
            </a:r>
          </a:p>
        </p:txBody>
      </p:sp>
    </p:spTree>
    <p:extLst>
      <p:ext uri="{BB962C8B-B14F-4D97-AF65-F5344CB8AC3E}">
        <p14:creationId xmlns:p14="http://schemas.microsoft.com/office/powerpoint/2010/main" val="192672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2023781795"/>
              </p:ext>
            </p:extLst>
          </p:nvPr>
        </p:nvGraphicFramePr>
        <p:xfrm>
          <a:off x="4226948" y="94039"/>
          <a:ext cx="7841749" cy="675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39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1AEAA-95F9-4190-90A7-BF6FB5052412}"/>
              </a:ext>
            </a:extLst>
          </p:cNvPr>
          <p:cNvSpPr>
            <a:spLocks noGrp="1"/>
          </p:cNvSpPr>
          <p:nvPr>
            <p:ph type="body" sz="quarter" idx="10"/>
          </p:nvPr>
        </p:nvSpPr>
        <p:spPr/>
        <p:txBody>
          <a:bodyPr/>
          <a:lstStyle/>
          <a:p>
            <a:r>
              <a:rPr lang="en-US" dirty="0"/>
              <a:t>TRANSFER STUDENT SUCCESS</a:t>
            </a:r>
          </a:p>
        </p:txBody>
      </p:sp>
      <p:sp>
        <p:nvSpPr>
          <p:cNvPr id="3" name="Text Placeholder 2">
            <a:extLst>
              <a:ext uri="{FF2B5EF4-FFF2-40B4-BE49-F238E27FC236}">
                <a16:creationId xmlns:a16="http://schemas.microsoft.com/office/drawing/2014/main" id="{BE78873E-2BA8-4D9B-A1B4-CC3956411166}"/>
              </a:ext>
            </a:extLst>
          </p:cNvPr>
          <p:cNvSpPr>
            <a:spLocks noGrp="1"/>
          </p:cNvSpPr>
          <p:nvPr>
            <p:ph type="body" sz="quarter" idx="11"/>
          </p:nvPr>
        </p:nvSpPr>
        <p:spPr/>
        <p:txBody>
          <a:bodyPr/>
          <a:lstStyle/>
          <a:p>
            <a:r>
              <a:rPr lang="en-US" dirty="0"/>
              <a:t>Aspen Institute Transfer Intensive</a:t>
            </a:r>
          </a:p>
          <a:p>
            <a:pPr lvl="1"/>
            <a:r>
              <a:rPr lang="en-US" dirty="0"/>
              <a:t>Partners: UWT Enrollment Services/Student Affairs, Pierce College</a:t>
            </a:r>
          </a:p>
          <a:p>
            <a:pPr lvl="1"/>
            <a:r>
              <a:rPr lang="en-US" dirty="0"/>
              <a:t>Barrier-free, equity-minded pathways that connect</a:t>
            </a:r>
          </a:p>
          <a:p>
            <a:pPr lvl="1"/>
            <a:endParaRPr lang="en-US" dirty="0"/>
          </a:p>
          <a:p>
            <a:r>
              <a:rPr lang="en-US" dirty="0"/>
              <a:t>Community College Research Institute Faculty STEM Transfer Intensive</a:t>
            </a:r>
          </a:p>
          <a:p>
            <a:pPr lvl="1"/>
            <a:r>
              <a:rPr lang="en-US" dirty="0"/>
              <a:t>UWT Environmental Science with Pierce College</a:t>
            </a:r>
          </a:p>
          <a:p>
            <a:pPr lvl="1"/>
            <a:r>
              <a:rPr lang="en-US" dirty="0"/>
              <a:t>UWT Engineering with Highline College </a:t>
            </a:r>
          </a:p>
        </p:txBody>
      </p:sp>
    </p:spTree>
    <p:extLst>
      <p:ext uri="{BB962C8B-B14F-4D97-AF65-F5344CB8AC3E}">
        <p14:creationId xmlns:p14="http://schemas.microsoft.com/office/powerpoint/2010/main" val="407853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39821-84BA-4435-8BFD-2021AF24A095}"/>
              </a:ext>
            </a:extLst>
          </p:cNvPr>
          <p:cNvSpPr>
            <a:spLocks noGrp="1"/>
          </p:cNvSpPr>
          <p:nvPr>
            <p:ph type="body" sz="quarter" idx="10"/>
          </p:nvPr>
        </p:nvSpPr>
        <p:spPr/>
        <p:txBody>
          <a:bodyPr/>
          <a:lstStyle/>
          <a:p>
            <a:r>
              <a:rPr lang="en-US" dirty="0"/>
              <a:t>“ELEVATE” SERIES</a:t>
            </a:r>
          </a:p>
        </p:txBody>
      </p:sp>
      <p:sp>
        <p:nvSpPr>
          <p:cNvPr id="3" name="Text Placeholder 2">
            <a:extLst>
              <a:ext uri="{FF2B5EF4-FFF2-40B4-BE49-F238E27FC236}">
                <a16:creationId xmlns:a16="http://schemas.microsoft.com/office/drawing/2014/main" id="{EBE1C2CD-2459-4E2A-9E38-383E5E999365}"/>
              </a:ext>
            </a:extLst>
          </p:cNvPr>
          <p:cNvSpPr>
            <a:spLocks noGrp="1"/>
          </p:cNvSpPr>
          <p:nvPr>
            <p:ph type="body" sz="quarter" idx="11"/>
          </p:nvPr>
        </p:nvSpPr>
        <p:spPr/>
        <p:txBody>
          <a:bodyPr/>
          <a:lstStyle/>
          <a:p>
            <a:r>
              <a:rPr lang="en-US" dirty="0"/>
              <a:t>Monthly events to elevate good work around student success and build community around what works</a:t>
            </a:r>
          </a:p>
          <a:p>
            <a:pPr lvl="1"/>
            <a:r>
              <a:rPr lang="en-US" dirty="0"/>
              <a:t>Partner with us!</a:t>
            </a:r>
          </a:p>
          <a:p>
            <a:endParaRPr lang="en-US" dirty="0"/>
          </a:p>
          <a:p>
            <a:r>
              <a:rPr lang="en-US" dirty="0"/>
              <a:t>Celebration of Teaching—Teaching Professional Development</a:t>
            </a:r>
          </a:p>
          <a:p>
            <a:pPr lvl="1"/>
            <a:r>
              <a:rPr lang="en-US" dirty="0"/>
              <a:t>October 21, 11AM-12PM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752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644B44-7821-1637-843F-2ABFEAEAC06E}"/>
              </a:ext>
            </a:extLst>
          </p:cNvPr>
          <p:cNvSpPr>
            <a:spLocks noGrp="1"/>
          </p:cNvSpPr>
          <p:nvPr>
            <p:ph type="body" sz="quarter" idx="4294967295"/>
          </p:nvPr>
        </p:nvSpPr>
        <p:spPr>
          <a:xfrm>
            <a:off x="2213909" y="551020"/>
            <a:ext cx="7764183" cy="4014788"/>
          </a:xfrm>
          <a:prstGeom prst="rect">
            <a:avLst/>
          </a:prstGeom>
        </p:spPr>
        <p:txBody>
          <a:bodyPr/>
          <a:lstStyle/>
          <a:p>
            <a:pPr marL="0" indent="0">
              <a:buNone/>
            </a:pPr>
            <a:r>
              <a:rPr lang="en-US" sz="3600" dirty="0">
                <a:latin typeface="Arial" panose="020B0604020202020204" pitchFamily="34" charset="0"/>
              </a:rPr>
              <a:t>Academic Success Programs foster a sense of belonging and purpose in our students by providing direct academic support and collaborating with faculty, staff, students, and campus leadership to develop and strengthen academic success across campus. </a:t>
            </a:r>
          </a:p>
        </p:txBody>
      </p:sp>
      <p:pic>
        <p:nvPicPr>
          <p:cNvPr id="4" name="Picture 3">
            <a:extLst>
              <a:ext uri="{FF2B5EF4-FFF2-40B4-BE49-F238E27FC236}">
                <a16:creationId xmlns:a16="http://schemas.microsoft.com/office/drawing/2014/main" id="{F1BE4849-9ACD-36B4-47D8-2D975A0C0ADE}"/>
              </a:ext>
            </a:extLst>
          </p:cNvPr>
          <p:cNvPicPr>
            <a:picLocks noChangeAspect="1"/>
          </p:cNvPicPr>
          <p:nvPr/>
        </p:nvPicPr>
        <p:blipFill>
          <a:blip r:embed="rId2"/>
          <a:stretch>
            <a:fillRect/>
          </a:stretch>
        </p:blipFill>
        <p:spPr>
          <a:xfrm>
            <a:off x="5940660" y="3344462"/>
            <a:ext cx="4963477" cy="4963477"/>
          </a:xfrm>
          <a:prstGeom prst="rect">
            <a:avLst/>
          </a:prstGeom>
        </p:spPr>
      </p:pic>
      <p:sp>
        <p:nvSpPr>
          <p:cNvPr id="5" name="TextBox 4">
            <a:extLst>
              <a:ext uri="{FF2B5EF4-FFF2-40B4-BE49-F238E27FC236}">
                <a16:creationId xmlns:a16="http://schemas.microsoft.com/office/drawing/2014/main" id="{31E5DB1F-1AB5-604A-027F-1A5FF3726F5C}"/>
              </a:ext>
            </a:extLst>
          </p:cNvPr>
          <p:cNvSpPr txBox="1"/>
          <p:nvPr/>
        </p:nvSpPr>
        <p:spPr>
          <a:xfrm>
            <a:off x="1735017" y="5826200"/>
            <a:ext cx="2517869" cy="830997"/>
          </a:xfrm>
          <a:prstGeom prst="rect">
            <a:avLst/>
          </a:prstGeom>
          <a:noFill/>
        </p:spPr>
        <p:txBody>
          <a:bodyPr wrap="none" rtlCol="0">
            <a:spAutoFit/>
          </a:bodyPr>
          <a:lstStyle/>
          <a:p>
            <a:r>
              <a:rPr lang="en-US" sz="2400" dirty="0"/>
              <a:t>Contact me:</a:t>
            </a:r>
          </a:p>
          <a:p>
            <a:r>
              <a:rPr lang="en-US" sz="2400" dirty="0"/>
              <a:t>bjbecker@uw.edu </a:t>
            </a:r>
          </a:p>
        </p:txBody>
      </p:sp>
    </p:spTree>
    <p:extLst>
      <p:ext uri="{BB962C8B-B14F-4D97-AF65-F5344CB8AC3E}">
        <p14:creationId xmlns:p14="http://schemas.microsoft.com/office/powerpoint/2010/main" val="3751063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Learn about student resources</a:t>
            </a:r>
            <a:endParaRPr lang="en-US" dirty="0"/>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1171296"/>
          </a:xfrm>
        </p:spPr>
        <p:txBody>
          <a:bodyPr vert="horz" lIns="91440" tIns="45720" rIns="91440" bIns="45720" rtlCol="0" anchor="t">
            <a:normAutofit fontScale="47500" lnSpcReduction="20000"/>
          </a:bodyPr>
          <a:lstStyle/>
          <a:p>
            <a:pPr marL="0" indent="0" algn="ctr">
              <a:buNone/>
            </a:pPr>
            <a:r>
              <a:rPr lang="en-US" sz="4400" i="1" dirty="0">
                <a:solidFill>
                  <a:srgbClr val="FFFFFF"/>
                </a:solidFill>
              </a:rPr>
              <a:t>Dr. Christine Stevens</a:t>
            </a:r>
          </a:p>
          <a:p>
            <a:pPr marL="0" indent="0" algn="ctr">
              <a:buNone/>
            </a:pPr>
            <a:r>
              <a:rPr lang="en-US" sz="4400" dirty="0">
                <a:solidFill>
                  <a:schemeClr val="bg1"/>
                </a:solidFill>
                <a:ea typeface="+mn-lt"/>
                <a:cs typeface="+mn-lt"/>
              </a:rPr>
              <a:t>Associate Professor</a:t>
            </a:r>
            <a:br>
              <a:rPr lang="en-US" sz="4400" dirty="0">
                <a:solidFill>
                  <a:schemeClr val="bg1"/>
                </a:solidFill>
                <a:ea typeface="+mn-lt"/>
                <a:cs typeface="+mn-lt"/>
              </a:rPr>
            </a:br>
            <a:r>
              <a:rPr lang="en-US" sz="4400" dirty="0">
                <a:solidFill>
                  <a:schemeClr val="bg1"/>
                </a:solidFill>
                <a:ea typeface="+mn-lt"/>
                <a:cs typeface="+mn-lt"/>
              </a:rPr>
              <a:t>School of Nursing and Healthcare Leadership</a:t>
            </a:r>
            <a:endParaRPr lang="en-US" dirty="0">
              <a:solidFill>
                <a:schemeClr val="bg1"/>
              </a:solidFill>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27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9162-796B-AE53-5096-81DE2AAFC08D}"/>
              </a:ext>
            </a:extLst>
          </p:cNvPr>
          <p:cNvSpPr>
            <a:spLocks noGrp="1"/>
          </p:cNvSpPr>
          <p:nvPr>
            <p:ph type="title"/>
          </p:nvPr>
        </p:nvSpPr>
        <p:spPr/>
        <p:txBody>
          <a:bodyPr vert="horz" lIns="91440" tIns="45720" rIns="91440" bIns="45720" rtlCol="0" anchor="ctr">
            <a:noAutofit/>
          </a:bodyPr>
          <a:lstStyle/>
          <a:p>
            <a:pPr algn="ctr">
              <a:lnSpc>
                <a:spcPct val="110000"/>
              </a:lnSpc>
              <a:spcBef>
                <a:spcPts val="1000"/>
              </a:spcBef>
            </a:pPr>
            <a:r>
              <a:rPr lang="en-US" sz="2800" b="1" dirty="0">
                <a:ea typeface="+mj-lt"/>
                <a:cs typeface="+mj-lt"/>
              </a:rPr>
              <a:t>Basic Need Resources for Faculty to share with Students</a:t>
            </a:r>
            <a:endParaRPr lang="en-US" sz="2800">
              <a:ea typeface="+mj-lt"/>
              <a:cs typeface="+mj-lt"/>
            </a:endParaRPr>
          </a:p>
          <a:p>
            <a:pPr algn="ctr">
              <a:lnSpc>
                <a:spcPct val="110000"/>
              </a:lnSpc>
              <a:spcBef>
                <a:spcPts val="1000"/>
              </a:spcBef>
            </a:pPr>
            <a:r>
              <a:rPr lang="en-US" sz="2800" b="1" i="1" dirty="0">
                <a:ea typeface="+mj-lt"/>
                <a:cs typeface="+mj-lt"/>
              </a:rPr>
              <a:t>September 2022</a:t>
            </a:r>
            <a:endParaRPr lang="en-US" sz="2400"/>
          </a:p>
        </p:txBody>
      </p:sp>
      <p:sp>
        <p:nvSpPr>
          <p:cNvPr id="3" name="Content Placeholder 2">
            <a:extLst>
              <a:ext uri="{FF2B5EF4-FFF2-40B4-BE49-F238E27FC236}">
                <a16:creationId xmlns:a16="http://schemas.microsoft.com/office/drawing/2014/main" id="{4F28BDF8-9093-BCB8-C9DB-1700A20A880B}"/>
              </a:ext>
            </a:extLst>
          </p:cNvPr>
          <p:cNvSpPr>
            <a:spLocks noGrp="1"/>
          </p:cNvSpPr>
          <p:nvPr>
            <p:ph idx="1"/>
          </p:nvPr>
        </p:nvSpPr>
        <p:spPr>
          <a:xfrm>
            <a:off x="965200" y="1587461"/>
            <a:ext cx="10515600" cy="4251960"/>
          </a:xfrm>
        </p:spPr>
        <p:txBody>
          <a:bodyPr vert="horz" lIns="91440" tIns="45720" rIns="91440" bIns="45720" rtlCol="0" anchor="t">
            <a:normAutofit fontScale="62500" lnSpcReduction="20000"/>
          </a:bodyPr>
          <a:lstStyle/>
          <a:p>
            <a:pPr algn="ctr"/>
            <a:endParaRPr lang="en-US" b="1" dirty="0"/>
          </a:p>
          <a:p>
            <a:pPr algn="ctr"/>
            <a:endParaRPr lang="en-US"/>
          </a:p>
          <a:p>
            <a:pPr marL="0" indent="0">
              <a:buNone/>
            </a:pPr>
            <a:r>
              <a:rPr lang="en-US" b="1" dirty="0">
                <a:ea typeface="+mn-lt"/>
                <a:cs typeface="+mn-lt"/>
              </a:rPr>
              <a:t>The Pantry </a:t>
            </a:r>
            <a:r>
              <a:rPr lang="en-US" dirty="0">
                <a:ea typeface="+mn-lt"/>
                <a:cs typeface="+mn-lt"/>
                <a:hlinkClick r:id="rId2"/>
              </a:rPr>
              <a:t>The Pantry | Center for Equity and Inclusion</a:t>
            </a:r>
            <a:endParaRPr lang="en-US"/>
          </a:p>
          <a:p>
            <a:pPr marL="0" indent="0">
              <a:buNone/>
            </a:pPr>
            <a:r>
              <a:rPr lang="en-US" b="1" dirty="0">
                <a:ea typeface="+mn-lt"/>
                <a:cs typeface="+mn-lt"/>
              </a:rPr>
              <a:t> Location:</a:t>
            </a:r>
            <a:r>
              <a:rPr lang="en-US" dirty="0">
                <a:ea typeface="+mn-lt"/>
                <a:cs typeface="+mn-lt"/>
              </a:rPr>
              <a:t> Dougan 104</a:t>
            </a:r>
            <a:br>
              <a:rPr lang="en-US" dirty="0">
                <a:ea typeface="+mn-lt"/>
                <a:cs typeface="+mn-lt"/>
              </a:rPr>
            </a:br>
            <a:r>
              <a:rPr lang="en-US" dirty="0">
                <a:ea typeface="+mn-lt"/>
                <a:cs typeface="+mn-lt"/>
                <a:hlinkClick r:id="rId3"/>
              </a:rPr>
              <a:t>The Pantry</a:t>
            </a:r>
            <a:r>
              <a:rPr lang="en-US" dirty="0">
                <a:ea typeface="+mn-lt"/>
                <a:cs typeface="+mn-lt"/>
              </a:rPr>
              <a:t> exists to provide supplemental, nutritional, and culturally relevant food as well as hygiene items to all UWT students. Anyone with a Husky ID may access the Pantry. The Pantry provides a variety of different food options, both perishable and non-perishable food items that accommodate different dietary needs such as gluten-free, vegan, vegetarian, halal, kosher, and lactose-free items. There is also a self-serve selection area that includes seasonings and baking products. Hygiene items are also available such as shampoos, conditioners, toothbrushes, toothpastes, baby diapers ranging from assorted sizes,</a:t>
            </a:r>
            <a:endParaRPr lang="en-US" dirty="0"/>
          </a:p>
          <a:p>
            <a:pPr marL="0" indent="0">
              <a:buNone/>
            </a:pPr>
            <a:endParaRPr lang="en-US"/>
          </a:p>
          <a:p>
            <a:pPr marL="0" indent="0">
              <a:buNone/>
            </a:pPr>
            <a:r>
              <a:rPr lang="en-US" b="1" dirty="0">
                <a:ea typeface="+mn-lt"/>
                <a:cs typeface="+mn-lt"/>
              </a:rPr>
              <a:t>The Office of Student Advocacy and Support </a:t>
            </a:r>
            <a:r>
              <a:rPr lang="en-US" dirty="0">
                <a:ea typeface="+mn-lt"/>
                <a:cs typeface="+mn-lt"/>
              </a:rPr>
              <a:t> </a:t>
            </a:r>
            <a:r>
              <a:rPr lang="en-US" dirty="0">
                <a:ea typeface="+mn-lt"/>
                <a:cs typeface="+mn-lt"/>
                <a:hlinkClick r:id="rId4"/>
              </a:rPr>
              <a:t>Student Advocacy &amp; Support</a:t>
            </a:r>
            <a:endParaRPr lang="en-US"/>
          </a:p>
          <a:p>
            <a:pPr marL="0" indent="0">
              <a:buNone/>
            </a:pPr>
            <a:r>
              <a:rPr lang="en-US" b="1" dirty="0">
                <a:ea typeface="+mn-lt"/>
                <a:cs typeface="+mn-lt"/>
              </a:rPr>
              <a:t>Student Advocacy and Support </a:t>
            </a:r>
            <a:r>
              <a:rPr lang="en-US" dirty="0">
                <a:ea typeface="+mn-lt"/>
                <a:cs typeface="+mn-lt"/>
              </a:rPr>
              <a:t>- The Office of Student Advocacy and Support provides referral and support services to students. Social Workers assist students in developing strategies to overcome and address barriers that prevent them from achieving their educational and life goals. Students also receive assistance in navigating on and off campus resources</a:t>
            </a:r>
            <a:r>
              <a:rPr lang="en-US" b="1" dirty="0">
                <a:ea typeface="+mn-lt"/>
                <a:cs typeface="+mn-lt"/>
              </a:rPr>
              <a:t>. </a:t>
            </a:r>
            <a:endParaRPr lang="en-US" dirty="0"/>
          </a:p>
          <a:p>
            <a:pPr marL="0" indent="0">
              <a:buNone/>
            </a:pPr>
            <a:endParaRPr lang="en-US"/>
          </a:p>
          <a:p>
            <a:pPr marL="0" indent="0">
              <a:buNone/>
            </a:pPr>
            <a:endParaRPr lang="en-US"/>
          </a:p>
          <a:p>
            <a:endParaRPr lang="en-US" dirty="0"/>
          </a:p>
        </p:txBody>
      </p:sp>
    </p:spTree>
    <p:extLst>
      <p:ext uri="{BB962C8B-B14F-4D97-AF65-F5344CB8AC3E}">
        <p14:creationId xmlns:p14="http://schemas.microsoft.com/office/powerpoint/2010/main" val="2804933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9162-796B-AE53-5096-81DE2AAFC08D}"/>
              </a:ext>
            </a:extLst>
          </p:cNvPr>
          <p:cNvSpPr>
            <a:spLocks noGrp="1"/>
          </p:cNvSpPr>
          <p:nvPr>
            <p:ph type="title"/>
          </p:nvPr>
        </p:nvSpPr>
        <p:spPr/>
        <p:txBody>
          <a:bodyPr vert="horz" lIns="91440" tIns="45720" rIns="91440" bIns="45720" rtlCol="0" anchor="ctr">
            <a:noAutofit/>
          </a:bodyPr>
          <a:lstStyle/>
          <a:p>
            <a:pPr algn="ctr">
              <a:lnSpc>
                <a:spcPct val="110000"/>
              </a:lnSpc>
              <a:spcBef>
                <a:spcPts val="1000"/>
              </a:spcBef>
            </a:pPr>
            <a:r>
              <a:rPr lang="en-US" sz="2800" b="1" dirty="0">
                <a:ea typeface="+mj-lt"/>
                <a:cs typeface="+mj-lt"/>
              </a:rPr>
              <a:t>Basic Need Resources for Faculty to share with Students</a:t>
            </a:r>
            <a:endParaRPr lang="en-US" sz="2800">
              <a:ea typeface="+mj-lt"/>
              <a:cs typeface="+mj-lt"/>
            </a:endParaRPr>
          </a:p>
          <a:p>
            <a:pPr algn="ctr">
              <a:lnSpc>
                <a:spcPct val="110000"/>
              </a:lnSpc>
              <a:spcBef>
                <a:spcPts val="1000"/>
              </a:spcBef>
            </a:pPr>
            <a:r>
              <a:rPr lang="en-US" sz="2800" b="1" i="1" dirty="0">
                <a:ea typeface="+mj-lt"/>
                <a:cs typeface="+mj-lt"/>
              </a:rPr>
              <a:t>September 2022</a:t>
            </a:r>
            <a:endParaRPr lang="en-US" sz="2400"/>
          </a:p>
        </p:txBody>
      </p:sp>
      <p:sp>
        <p:nvSpPr>
          <p:cNvPr id="3" name="Content Placeholder 2">
            <a:extLst>
              <a:ext uri="{FF2B5EF4-FFF2-40B4-BE49-F238E27FC236}">
                <a16:creationId xmlns:a16="http://schemas.microsoft.com/office/drawing/2014/main" id="{4F28BDF8-9093-BCB8-C9DB-1700A20A880B}"/>
              </a:ext>
            </a:extLst>
          </p:cNvPr>
          <p:cNvSpPr>
            <a:spLocks noGrp="1"/>
          </p:cNvSpPr>
          <p:nvPr>
            <p:ph idx="1"/>
          </p:nvPr>
        </p:nvSpPr>
        <p:spPr>
          <a:xfrm>
            <a:off x="965200" y="1587461"/>
            <a:ext cx="10515600" cy="4251960"/>
          </a:xfrm>
        </p:spPr>
        <p:txBody>
          <a:bodyPr vert="horz" lIns="91440" tIns="45720" rIns="91440" bIns="45720" rtlCol="0" anchor="t">
            <a:normAutofit fontScale="70000" lnSpcReduction="20000"/>
          </a:bodyPr>
          <a:lstStyle/>
          <a:p>
            <a:pPr algn="ctr"/>
            <a:endParaRPr lang="en-US" b="1" dirty="0"/>
          </a:p>
          <a:p>
            <a:pPr algn="ctr"/>
            <a:endParaRPr lang="en-US"/>
          </a:p>
          <a:p>
            <a:pPr>
              <a:buNone/>
            </a:pPr>
            <a:r>
              <a:rPr lang="en-US" b="1" cap="all" dirty="0">
                <a:ea typeface="+mn-lt"/>
                <a:cs typeface="+mn-lt"/>
              </a:rPr>
              <a:t>EMERGENCY AID</a:t>
            </a:r>
            <a:r>
              <a:rPr lang="en-US" dirty="0">
                <a:ea typeface="+mn-lt"/>
                <a:cs typeface="+mn-lt"/>
              </a:rPr>
              <a:t> </a:t>
            </a:r>
            <a:r>
              <a:rPr lang="en-US" dirty="0">
                <a:ea typeface="+mn-lt"/>
                <a:cs typeface="+mn-lt"/>
                <a:hlinkClick r:id="rId2"/>
              </a:rPr>
              <a:t>Emergency aid</a:t>
            </a:r>
            <a:endParaRPr lang="en-US"/>
          </a:p>
          <a:p>
            <a:pPr>
              <a:buNone/>
            </a:pPr>
            <a:r>
              <a:rPr lang="en-US" dirty="0">
                <a:ea typeface="+mn-lt"/>
                <a:cs typeface="+mn-lt"/>
              </a:rPr>
              <a:t>We understand life can be unpredictable. Unexpected costs and needs can cause significant stress and impact your academic success and personal wellbeing. Emergency Aid assists students who are experiencing unexpected financial hardships that may disrupt their education or prevent them from earning their UW degree, including:</a:t>
            </a:r>
            <a:endParaRPr lang="en-US" dirty="0"/>
          </a:p>
          <a:p>
            <a:pPr>
              <a:buNone/>
            </a:pPr>
            <a:r>
              <a:rPr lang="en-US" dirty="0">
                <a:ea typeface="+mn-lt"/>
                <a:cs typeface="+mn-lt"/>
              </a:rPr>
              <a:t>·       Emergency medical/dental costs</a:t>
            </a:r>
            <a:endParaRPr lang="en-US" dirty="0"/>
          </a:p>
          <a:p>
            <a:pPr>
              <a:buNone/>
            </a:pPr>
            <a:r>
              <a:rPr lang="en-US" dirty="0">
                <a:ea typeface="+mn-lt"/>
                <a:cs typeface="+mn-lt"/>
              </a:rPr>
              <a:t>·       Housing and living expenses</a:t>
            </a:r>
            <a:endParaRPr lang="en-US" dirty="0"/>
          </a:p>
          <a:p>
            <a:pPr>
              <a:buNone/>
            </a:pPr>
            <a:r>
              <a:rPr lang="en-US" dirty="0">
                <a:ea typeface="+mn-lt"/>
                <a:cs typeface="+mn-lt"/>
              </a:rPr>
              <a:t>·       Family emergencies</a:t>
            </a:r>
            <a:endParaRPr lang="en-US" dirty="0"/>
          </a:p>
          <a:p>
            <a:pPr>
              <a:buNone/>
            </a:pPr>
            <a:r>
              <a:rPr lang="en-US" dirty="0">
                <a:ea typeface="+mn-lt"/>
                <a:cs typeface="+mn-lt"/>
              </a:rPr>
              <a:t>·       Natural disasters</a:t>
            </a:r>
            <a:endParaRPr lang="en-US" dirty="0"/>
          </a:p>
          <a:p>
            <a:pPr>
              <a:buNone/>
            </a:pPr>
            <a:r>
              <a:rPr lang="en-US" dirty="0">
                <a:ea typeface="+mn-lt"/>
                <a:cs typeface="+mn-lt"/>
              </a:rPr>
              <a:t>·       Loss of income</a:t>
            </a:r>
            <a:endParaRPr lang="en-US" dirty="0"/>
          </a:p>
          <a:p>
            <a:pPr>
              <a:buNone/>
            </a:pPr>
            <a:r>
              <a:rPr lang="en-US" dirty="0">
                <a:ea typeface="+mn-lt"/>
                <a:cs typeface="+mn-lt"/>
              </a:rPr>
              <a:t>·       And more…</a:t>
            </a:r>
            <a:endParaRPr lang="en-US" dirty="0"/>
          </a:p>
          <a:p>
            <a:pPr>
              <a:buNone/>
            </a:pPr>
            <a:endParaRPr lang="en-US">
              <a:ea typeface="+mn-lt"/>
              <a:cs typeface="+mn-lt"/>
            </a:endParaRPr>
          </a:p>
          <a:p>
            <a:pPr marL="0" indent="0">
              <a:buNone/>
            </a:pPr>
            <a:endParaRPr lang="en-US" dirty="0"/>
          </a:p>
          <a:p>
            <a:pPr marL="0" indent="0">
              <a:buNone/>
            </a:pPr>
            <a:endParaRPr lang="en-US"/>
          </a:p>
          <a:p>
            <a:endParaRPr lang="en-US" dirty="0"/>
          </a:p>
        </p:txBody>
      </p:sp>
    </p:spTree>
    <p:extLst>
      <p:ext uri="{BB962C8B-B14F-4D97-AF65-F5344CB8AC3E}">
        <p14:creationId xmlns:p14="http://schemas.microsoft.com/office/powerpoint/2010/main" val="141659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9162-796B-AE53-5096-81DE2AAFC08D}"/>
              </a:ext>
            </a:extLst>
          </p:cNvPr>
          <p:cNvSpPr>
            <a:spLocks noGrp="1"/>
          </p:cNvSpPr>
          <p:nvPr>
            <p:ph type="title"/>
          </p:nvPr>
        </p:nvSpPr>
        <p:spPr/>
        <p:txBody>
          <a:bodyPr vert="horz" lIns="91440" tIns="45720" rIns="91440" bIns="45720" rtlCol="0" anchor="ctr">
            <a:noAutofit/>
          </a:bodyPr>
          <a:lstStyle/>
          <a:p>
            <a:pPr algn="ctr">
              <a:lnSpc>
                <a:spcPct val="110000"/>
              </a:lnSpc>
              <a:spcBef>
                <a:spcPts val="1000"/>
              </a:spcBef>
            </a:pPr>
            <a:r>
              <a:rPr lang="en-US" sz="2800" b="1" dirty="0">
                <a:ea typeface="+mj-lt"/>
                <a:cs typeface="+mj-lt"/>
              </a:rPr>
              <a:t>Basic Need Resources for Faculty to share with Students</a:t>
            </a:r>
            <a:endParaRPr lang="en-US" sz="2800">
              <a:ea typeface="+mj-lt"/>
              <a:cs typeface="+mj-lt"/>
            </a:endParaRPr>
          </a:p>
          <a:p>
            <a:pPr algn="ctr">
              <a:lnSpc>
                <a:spcPct val="110000"/>
              </a:lnSpc>
              <a:spcBef>
                <a:spcPts val="1000"/>
              </a:spcBef>
            </a:pPr>
            <a:r>
              <a:rPr lang="en-US" sz="2800" b="1" i="1" dirty="0">
                <a:ea typeface="+mj-lt"/>
                <a:cs typeface="+mj-lt"/>
              </a:rPr>
              <a:t>September 2022</a:t>
            </a:r>
            <a:endParaRPr lang="en-US" sz="2400"/>
          </a:p>
        </p:txBody>
      </p:sp>
      <p:sp>
        <p:nvSpPr>
          <p:cNvPr id="3" name="Content Placeholder 2">
            <a:extLst>
              <a:ext uri="{FF2B5EF4-FFF2-40B4-BE49-F238E27FC236}">
                <a16:creationId xmlns:a16="http://schemas.microsoft.com/office/drawing/2014/main" id="{4F28BDF8-9093-BCB8-C9DB-1700A20A880B}"/>
              </a:ext>
            </a:extLst>
          </p:cNvPr>
          <p:cNvSpPr>
            <a:spLocks noGrp="1"/>
          </p:cNvSpPr>
          <p:nvPr>
            <p:ph idx="1"/>
          </p:nvPr>
        </p:nvSpPr>
        <p:spPr>
          <a:xfrm>
            <a:off x="965200" y="1587461"/>
            <a:ext cx="10515600" cy="5013960"/>
          </a:xfrm>
        </p:spPr>
        <p:txBody>
          <a:bodyPr vert="horz" lIns="91440" tIns="45720" rIns="91440" bIns="45720" rtlCol="0" anchor="t">
            <a:normAutofit fontScale="62500" lnSpcReduction="20000"/>
          </a:bodyPr>
          <a:lstStyle/>
          <a:p>
            <a:pPr algn="ctr"/>
            <a:endParaRPr lang="en-US" b="1" dirty="0"/>
          </a:p>
          <a:p>
            <a:pPr algn="ctr"/>
            <a:endParaRPr lang="en-US"/>
          </a:p>
          <a:p>
            <a:pPr>
              <a:buNone/>
            </a:pPr>
            <a:r>
              <a:rPr lang="en-US" dirty="0">
                <a:ea typeface="+mn-lt"/>
                <a:cs typeface="+mn-lt"/>
                <a:hlinkClick r:id="rId2"/>
              </a:rPr>
              <a:t>Center for Equity &amp; Inclusion</a:t>
            </a:r>
            <a:r>
              <a:rPr lang="en-US" dirty="0">
                <a:ea typeface="+mn-lt"/>
                <a:cs typeface="+mn-lt"/>
              </a:rPr>
              <a:t> </a:t>
            </a:r>
            <a:r>
              <a:rPr lang="en-US" dirty="0">
                <a:ea typeface="+mn-lt"/>
                <a:cs typeface="+mn-lt"/>
                <a:hlinkClick r:id="rId2"/>
              </a:rPr>
              <a:t>Center for Equity and Inclusion</a:t>
            </a:r>
            <a:br>
              <a:rPr lang="en-US" dirty="0">
                <a:ea typeface="+mn-lt"/>
                <a:cs typeface="+mn-lt"/>
              </a:rPr>
            </a:br>
            <a:r>
              <a:rPr lang="en-US" dirty="0">
                <a:ea typeface="+mn-lt"/>
                <a:cs typeface="+mn-lt"/>
              </a:rPr>
              <a:t>Located: Snoqualmie 150</a:t>
            </a:r>
            <a:endParaRPr lang="en-US" dirty="0"/>
          </a:p>
          <a:p>
            <a:pPr>
              <a:buNone/>
            </a:pPr>
            <a:endParaRPr lang="en-US"/>
          </a:p>
          <a:p>
            <a:pPr>
              <a:buNone/>
            </a:pPr>
            <a:r>
              <a:rPr lang="en-US" b="1" dirty="0">
                <a:ea typeface="+mn-lt"/>
                <a:cs typeface="+mn-lt"/>
              </a:rPr>
              <a:t>First Generation Initiative </a:t>
            </a:r>
            <a:r>
              <a:rPr lang="en-US" dirty="0">
                <a:ea typeface="+mn-lt"/>
                <a:cs typeface="+mn-lt"/>
                <a:hlinkClick r:id="rId3"/>
              </a:rPr>
              <a:t>First Generation Initiatives</a:t>
            </a:r>
            <a:br>
              <a:rPr lang="en-US" dirty="0">
                <a:ea typeface="+mn-lt"/>
                <a:cs typeface="+mn-lt"/>
              </a:rPr>
            </a:br>
            <a:r>
              <a:rPr lang="en-US" dirty="0">
                <a:ea typeface="+mn-lt"/>
                <a:cs typeface="+mn-lt"/>
              </a:rPr>
              <a:t>Through our programs and services we seek to support first-generation students to successfully transition into college life and provide opportunities for the academic and personal success of all our first-gen students on campus.</a:t>
            </a:r>
            <a:endParaRPr lang="en-US"/>
          </a:p>
          <a:p>
            <a:pPr>
              <a:buNone/>
            </a:pPr>
            <a:endParaRPr lang="en-US"/>
          </a:p>
          <a:p>
            <a:pPr>
              <a:buNone/>
            </a:pPr>
            <a:r>
              <a:rPr lang="en-US" b="1" dirty="0">
                <a:ea typeface="+mn-lt"/>
                <a:cs typeface="+mn-lt"/>
              </a:rPr>
              <a:t>Psychological &amp; Wellness Services (PAWS)  </a:t>
            </a:r>
            <a:r>
              <a:rPr lang="en-US" dirty="0">
                <a:ea typeface="+mn-lt"/>
                <a:cs typeface="+mn-lt"/>
                <a:hlinkClick r:id="rId4"/>
              </a:rPr>
              <a:t>Psychological &amp; Wellness Services</a:t>
            </a:r>
            <a:endParaRPr lang="en-US"/>
          </a:p>
          <a:p>
            <a:pPr>
              <a:buNone/>
            </a:pPr>
            <a:r>
              <a:rPr lang="en-US" b="1" dirty="0">
                <a:ea typeface="+mn-lt"/>
                <a:cs typeface="+mn-lt"/>
              </a:rPr>
              <a:t>Psychological &amp; Wellness Serv</a:t>
            </a:r>
            <a:r>
              <a:rPr lang="en-US" dirty="0">
                <a:ea typeface="+mn-lt"/>
                <a:cs typeface="+mn-lt"/>
              </a:rPr>
              <a:t>ices </a:t>
            </a:r>
            <a:r>
              <a:rPr lang="en-US" b="1" dirty="0">
                <a:ea typeface="+mn-lt"/>
                <a:cs typeface="+mn-lt"/>
              </a:rPr>
              <a:t>(PAWS)</a:t>
            </a:r>
            <a:r>
              <a:rPr lang="en-US" dirty="0">
                <a:ea typeface="+mn-lt"/>
                <a:cs typeface="+mn-lt"/>
              </a:rPr>
              <a:t> provides confidential mental health counseling and related services for currently enrolled UW Tacoma students at no additional costs. We also provide consultation to faculty, staff, and university student families. </a:t>
            </a:r>
            <a:endParaRPr lang="en-US" dirty="0"/>
          </a:p>
          <a:p>
            <a:pPr>
              <a:buNone/>
            </a:pPr>
            <a:r>
              <a:rPr lang="en-US" dirty="0">
                <a:ea typeface="+mn-lt"/>
                <a:cs typeface="+mn-lt"/>
              </a:rPr>
              <a:t>We provide intentional, problem-focused mental health counseling, aimed at building better skills and exploring alternative ways of coping. Psychological &amp; Wellness Services provides confidential crisis, individual, and group counseling; educational workshops and classroom presentations; consultation for students, faculty, staff, and student families; and referrals (when appropriate) to community mental health and social service providers and other UWT student services and resources.</a:t>
            </a:r>
            <a:endParaRPr lang="en-US" dirty="0"/>
          </a:p>
          <a:p>
            <a:pPr>
              <a:buNone/>
            </a:pPr>
            <a:endParaRPr lang="en-US">
              <a:ea typeface="+mn-lt"/>
              <a:cs typeface="+mn-lt"/>
            </a:endParaRPr>
          </a:p>
          <a:p>
            <a:pPr marL="0" indent="0">
              <a:buNone/>
            </a:pPr>
            <a:endParaRPr lang="en-US" dirty="0"/>
          </a:p>
          <a:p>
            <a:pPr marL="0" indent="0">
              <a:buNone/>
            </a:pPr>
            <a:endParaRPr lang="en-US"/>
          </a:p>
          <a:p>
            <a:endParaRPr lang="en-US" dirty="0"/>
          </a:p>
        </p:txBody>
      </p:sp>
    </p:spTree>
    <p:extLst>
      <p:ext uri="{BB962C8B-B14F-4D97-AF65-F5344CB8AC3E}">
        <p14:creationId xmlns:p14="http://schemas.microsoft.com/office/powerpoint/2010/main" val="186600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616492797"/>
              </p:ext>
            </p:extLst>
          </p:nvPr>
        </p:nvGraphicFramePr>
        <p:xfrm>
          <a:off x="4648018" y="195498"/>
          <a:ext cx="7415109" cy="6575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14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Meet with our new EVCAA (Exec. Vice chancellor for academic affairs)</a:t>
            </a:r>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938463"/>
          </a:xfrm>
        </p:spPr>
        <p:txBody>
          <a:bodyPr vert="horz" lIns="91440" tIns="45720" rIns="91440" bIns="45720" rtlCol="0" anchor="t">
            <a:normAutofit/>
          </a:bodyPr>
          <a:lstStyle/>
          <a:p>
            <a:pPr marL="0" indent="0" algn="ctr">
              <a:buNone/>
            </a:pPr>
            <a:r>
              <a:rPr lang="en-US" sz="4400" i="1" dirty="0">
                <a:solidFill>
                  <a:srgbClr val="FFFFFF"/>
                </a:solidFill>
              </a:rPr>
              <a:t>Dr. Andrew Harris</a:t>
            </a: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040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3877693182"/>
              </p:ext>
            </p:extLst>
          </p:nvPr>
        </p:nvGraphicFramePr>
        <p:xfrm>
          <a:off x="4648018" y="175706"/>
          <a:ext cx="7118225" cy="6679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33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1009161135"/>
              </p:ext>
            </p:extLst>
          </p:nvPr>
        </p:nvGraphicFramePr>
        <p:xfrm>
          <a:off x="4447252" y="202787"/>
          <a:ext cx="7402427" cy="6786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378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2080250078"/>
              </p:ext>
            </p:extLst>
          </p:nvPr>
        </p:nvGraphicFramePr>
        <p:xfrm>
          <a:off x="4667810" y="294458"/>
          <a:ext cx="7167706" cy="627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30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77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8C4DC3"/>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CDA9CF4-2035-883A-AFCB-4CDC45BD813A}"/>
              </a:ext>
            </a:extLst>
          </p:cNvPr>
          <p:cNvSpPr>
            <a:spLocks noGrp="1"/>
          </p:cNvSpPr>
          <p:nvPr>
            <p:ph type="title"/>
          </p:nvPr>
        </p:nvSpPr>
        <p:spPr>
          <a:xfrm>
            <a:off x="2558716" y="955309"/>
            <a:ext cx="7074568" cy="2898975"/>
          </a:xfrm>
        </p:spPr>
        <p:txBody>
          <a:bodyPr vert="horz" lIns="91440" tIns="45720" rIns="91440" bIns="45720" rtlCol="0" anchor="b">
            <a:noAutofit/>
          </a:bodyPr>
          <a:lstStyle/>
          <a:p>
            <a:pPr algn="ctr"/>
            <a:r>
              <a:rPr lang="en-US" sz="6600" dirty="0">
                <a:solidFill>
                  <a:srgbClr val="FFFFFF"/>
                </a:solidFill>
              </a:rPr>
              <a:t>Faculty time with chancellor</a:t>
            </a:r>
            <a:endParaRPr lang="en-US" dirty="0"/>
          </a:p>
        </p:txBody>
      </p:sp>
      <p:sp>
        <p:nvSpPr>
          <p:cNvPr id="3" name="Content Placeholder 2">
            <a:extLst>
              <a:ext uri="{FF2B5EF4-FFF2-40B4-BE49-F238E27FC236}">
                <a16:creationId xmlns:a16="http://schemas.microsoft.com/office/drawing/2014/main" id="{DF65B5F7-063E-A129-6177-C2B14BE023DA}"/>
              </a:ext>
            </a:extLst>
          </p:cNvPr>
          <p:cNvSpPr>
            <a:spLocks noGrp="1"/>
          </p:cNvSpPr>
          <p:nvPr>
            <p:ph idx="1"/>
          </p:nvPr>
        </p:nvSpPr>
        <p:spPr>
          <a:xfrm>
            <a:off x="2634916" y="4533813"/>
            <a:ext cx="6930189" cy="938463"/>
          </a:xfrm>
        </p:spPr>
        <p:txBody>
          <a:bodyPr vert="horz" lIns="91440" tIns="45720" rIns="91440" bIns="45720" rtlCol="0" anchor="t">
            <a:normAutofit/>
          </a:bodyPr>
          <a:lstStyle/>
          <a:p>
            <a:pPr marL="0" indent="0" algn="ctr">
              <a:buNone/>
            </a:pPr>
            <a:r>
              <a:rPr lang="en-US" sz="4400" i="1" dirty="0">
                <a:solidFill>
                  <a:srgbClr val="FFFFFF"/>
                </a:solidFill>
              </a:rPr>
              <a:t>Dr. Sheila E Lange</a:t>
            </a: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501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C4D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F8D1A-BE0B-EA8A-8DFE-90AD8C79F694}"/>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5A6D7293-F0DB-0539-0978-828559BC2789}"/>
              </a:ext>
            </a:extLst>
          </p:cNvPr>
          <p:cNvGraphicFramePr>
            <a:graphicFrameLocks noGrp="1"/>
          </p:cNvGraphicFramePr>
          <p:nvPr>
            <p:ph idx="1"/>
            <p:extLst>
              <p:ext uri="{D42A27DB-BD31-4B8C-83A1-F6EECF244321}">
                <p14:modId xmlns:p14="http://schemas.microsoft.com/office/powerpoint/2010/main" val="3127323872"/>
              </p:ext>
            </p:extLst>
          </p:nvPr>
        </p:nvGraphicFramePr>
        <p:xfrm>
          <a:off x="4648018" y="205394"/>
          <a:ext cx="7108330" cy="6535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69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E7209-071A-6B7D-080F-C65F0172A484}"/>
              </a:ext>
            </a:extLst>
          </p:cNvPr>
          <p:cNvSpPr>
            <a:spLocks noGrp="1"/>
          </p:cNvSpPr>
          <p:nvPr>
            <p:ph type="title"/>
          </p:nvPr>
        </p:nvSpPr>
        <p:spPr>
          <a:xfrm>
            <a:off x="635000" y="634029"/>
            <a:ext cx="10921640" cy="1314698"/>
          </a:xfrm>
        </p:spPr>
        <p:txBody>
          <a:bodyPr anchor="ctr">
            <a:normAutofit/>
          </a:bodyPr>
          <a:lstStyle/>
          <a:p>
            <a:pPr algn="ctr"/>
            <a:r>
              <a:rPr lang="en-US" sz="7200" dirty="0"/>
              <a:t>FA Priorities for 2022-23</a:t>
            </a:r>
          </a:p>
        </p:txBody>
      </p:sp>
      <p:sp>
        <p:nvSpPr>
          <p:cNvPr id="2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98B228B7-5A78-BE77-194F-AF39B1CCE2FF}"/>
              </a:ext>
            </a:extLst>
          </p:cNvPr>
          <p:cNvGraphicFramePr>
            <a:graphicFrameLocks noGrp="1"/>
          </p:cNvGraphicFramePr>
          <p:nvPr>
            <p:ph idx="1"/>
            <p:extLst>
              <p:ext uri="{D42A27DB-BD31-4B8C-83A1-F6EECF244321}">
                <p14:modId xmlns:p14="http://schemas.microsoft.com/office/powerpoint/2010/main" val="944256970"/>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00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35C03-F96D-6510-2C22-4DFAD4C06D70}"/>
              </a:ext>
            </a:extLst>
          </p:cNvPr>
          <p:cNvSpPr>
            <a:spLocks noGrp="1"/>
          </p:cNvSpPr>
          <p:nvPr>
            <p:ph type="title"/>
          </p:nvPr>
        </p:nvSpPr>
        <p:spPr>
          <a:xfrm>
            <a:off x="635000" y="640823"/>
            <a:ext cx="3418659" cy="5583148"/>
          </a:xfrm>
        </p:spPr>
        <p:txBody>
          <a:bodyPr anchor="ctr">
            <a:normAutofit/>
          </a:bodyPr>
          <a:lstStyle/>
          <a:p>
            <a:r>
              <a:rPr lang="en-US" sz="6000"/>
              <a:t>Chair of Faculty Assembly</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FF88A4F-CD9E-7E8B-0E82-AE06EFEFE0D7}"/>
              </a:ext>
            </a:extLst>
          </p:cNvPr>
          <p:cNvGraphicFramePr>
            <a:graphicFrameLocks noGrp="1"/>
          </p:cNvGraphicFramePr>
          <p:nvPr>
            <p:ph idx="1"/>
            <p:extLst>
              <p:ext uri="{D42A27DB-BD31-4B8C-83A1-F6EECF244321}">
                <p14:modId xmlns:p14="http://schemas.microsoft.com/office/powerpoint/2010/main" val="25484831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10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35C03-F96D-6510-2C22-4DFAD4C06D70}"/>
              </a:ext>
            </a:extLst>
          </p:cNvPr>
          <p:cNvSpPr>
            <a:spLocks noGrp="1"/>
          </p:cNvSpPr>
          <p:nvPr>
            <p:ph type="title"/>
          </p:nvPr>
        </p:nvSpPr>
        <p:spPr>
          <a:xfrm>
            <a:off x="635000" y="640823"/>
            <a:ext cx="3418659" cy="5583148"/>
          </a:xfrm>
        </p:spPr>
        <p:txBody>
          <a:bodyPr anchor="ctr">
            <a:normAutofit/>
          </a:bodyPr>
          <a:lstStyle/>
          <a:p>
            <a:r>
              <a:rPr lang="en-US" sz="6000"/>
              <a:t>Vice Chair of Faculty Assembly</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B3D338F-F826-4DFA-B31A-960FBE727BB1}"/>
              </a:ext>
            </a:extLst>
          </p:cNvPr>
          <p:cNvGraphicFramePr>
            <a:graphicFrameLocks noGrp="1"/>
          </p:cNvGraphicFramePr>
          <p:nvPr>
            <p:ph idx="1"/>
            <p:extLst>
              <p:ext uri="{D42A27DB-BD31-4B8C-83A1-F6EECF244321}">
                <p14:modId xmlns:p14="http://schemas.microsoft.com/office/powerpoint/2010/main" val="2470226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03824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35C03-F96D-6510-2C22-4DFAD4C06D70}"/>
              </a:ext>
            </a:extLst>
          </p:cNvPr>
          <p:cNvSpPr>
            <a:spLocks noGrp="1"/>
          </p:cNvSpPr>
          <p:nvPr>
            <p:ph type="title"/>
          </p:nvPr>
        </p:nvSpPr>
        <p:spPr>
          <a:xfrm>
            <a:off x="635000" y="640823"/>
            <a:ext cx="3418659" cy="5583148"/>
          </a:xfrm>
        </p:spPr>
        <p:txBody>
          <a:bodyPr anchor="ctr">
            <a:normAutofit/>
          </a:bodyPr>
          <a:lstStyle/>
          <a:p>
            <a:r>
              <a:rPr lang="en-US" sz="6000"/>
              <a:t>Program administrator of Faculty Assembly</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716FCD3-9A74-21C7-73F1-3F7BE17774AC}"/>
              </a:ext>
            </a:extLst>
          </p:cNvPr>
          <p:cNvGraphicFramePr>
            <a:graphicFrameLocks noGrp="1"/>
          </p:cNvGraphicFramePr>
          <p:nvPr>
            <p:ph idx="1"/>
            <p:extLst>
              <p:ext uri="{D42A27DB-BD31-4B8C-83A1-F6EECF244321}">
                <p14:modId xmlns:p14="http://schemas.microsoft.com/office/powerpoint/2010/main" val="36551833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3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35C03-F96D-6510-2C22-4DFAD4C06D70}"/>
              </a:ext>
            </a:extLst>
          </p:cNvPr>
          <p:cNvSpPr>
            <a:spLocks noGrp="1"/>
          </p:cNvSpPr>
          <p:nvPr>
            <p:ph type="title"/>
          </p:nvPr>
        </p:nvSpPr>
        <p:spPr>
          <a:xfrm>
            <a:off x="635000" y="640823"/>
            <a:ext cx="3418659" cy="5583148"/>
          </a:xfrm>
        </p:spPr>
        <p:txBody>
          <a:bodyPr anchor="ctr">
            <a:normAutofit/>
          </a:bodyPr>
          <a:lstStyle/>
          <a:p>
            <a:r>
              <a:rPr lang="en-US" sz="6000"/>
              <a:t>Executive vice chancellor of Academic affairs (EVCAA)</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F1AA49D-B57F-DD12-C659-D21E6365EFCE}"/>
              </a:ext>
            </a:extLst>
          </p:cNvPr>
          <p:cNvGraphicFramePr>
            <a:graphicFrameLocks noGrp="1"/>
          </p:cNvGraphicFramePr>
          <p:nvPr>
            <p:ph idx="1"/>
            <p:extLst>
              <p:ext uri="{D42A27DB-BD31-4B8C-83A1-F6EECF244321}">
                <p14:modId xmlns:p14="http://schemas.microsoft.com/office/powerpoint/2010/main" val="22706888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72107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35C03-F96D-6510-2C22-4DFAD4C06D70}"/>
              </a:ext>
            </a:extLst>
          </p:cNvPr>
          <p:cNvSpPr>
            <a:spLocks noGrp="1"/>
          </p:cNvSpPr>
          <p:nvPr>
            <p:ph type="title"/>
          </p:nvPr>
        </p:nvSpPr>
        <p:spPr>
          <a:xfrm>
            <a:off x="635000" y="640823"/>
            <a:ext cx="3418659" cy="5583148"/>
          </a:xfrm>
        </p:spPr>
        <p:txBody>
          <a:bodyPr anchor="ctr">
            <a:normAutofit/>
          </a:bodyPr>
          <a:lstStyle/>
          <a:p>
            <a:r>
              <a:rPr lang="en-US" sz="6000"/>
              <a:t>Introduce yourself to your table mates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8C4DC3"/>
          </a:solidFill>
          <a:ln w="34925">
            <a:solidFill>
              <a:srgbClr val="8C4D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83CCBCB-35CB-FF22-4D29-2D2D72917533}"/>
              </a:ext>
            </a:extLst>
          </p:cNvPr>
          <p:cNvGraphicFramePr>
            <a:graphicFrameLocks noGrp="1"/>
          </p:cNvGraphicFramePr>
          <p:nvPr>
            <p:ph idx="1"/>
            <p:extLst>
              <p:ext uri="{D42A27DB-BD31-4B8C-83A1-F6EECF244321}">
                <p14:modId xmlns:p14="http://schemas.microsoft.com/office/powerpoint/2010/main" val="5713475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789153"/>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2A24"/>
      </a:dk2>
      <a:lt2>
        <a:srgbClr val="E5E8E2"/>
      </a:lt2>
      <a:accent1>
        <a:srgbClr val="8C4DC3"/>
      </a:accent1>
      <a:accent2>
        <a:srgbClr val="AC3BB1"/>
      </a:accent2>
      <a:accent3>
        <a:srgbClr val="C34D97"/>
      </a:accent3>
      <a:accent4>
        <a:srgbClr val="B13B54"/>
      </a:accent4>
      <a:accent5>
        <a:srgbClr val="C3654D"/>
      </a:accent5>
      <a:accent6>
        <a:srgbClr val="B1843B"/>
      </a:accent6>
      <a:hlink>
        <a:srgbClr val="319094"/>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44</Slides>
  <Notes>0</Notes>
  <HiddenSlides>0</HiddenSlide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SketchyVTI</vt:lpstr>
      <vt:lpstr>1_Custom Design</vt:lpstr>
      <vt:lpstr>1_Custom Design</vt:lpstr>
      <vt:lpstr>Welcome to  Faculty Assembly Fall Retreat</vt:lpstr>
      <vt:lpstr>Land acknowledgement</vt:lpstr>
      <vt:lpstr>Agenda</vt:lpstr>
      <vt:lpstr>Agenda</vt:lpstr>
      <vt:lpstr>Chair of Faculty Assembly</vt:lpstr>
      <vt:lpstr>Vice Chair of Faculty Assembly</vt:lpstr>
      <vt:lpstr>Program administrator of Faculty Assembly</vt:lpstr>
      <vt:lpstr>Executive vice chancellor of Academic affairs (EVCAA)</vt:lpstr>
      <vt:lpstr>Introduce yourself to your table mates</vt:lpstr>
      <vt:lpstr>Agenda</vt:lpstr>
      <vt:lpstr>Meet with Vice chancellor of the Center for Equity &amp; Inclusion (CEI)</vt:lpstr>
      <vt:lpstr>Diversity &amp; Inclusive Excellence: A Transformative Nexus Dr. Elavie Ndura, VCEI</vt:lpstr>
      <vt:lpstr>PowerPoint Presentation</vt:lpstr>
      <vt:lpstr>Inclusive Excellence in Higher Education: Definition (draft)</vt:lpstr>
      <vt:lpstr>PowerPoint Presentation</vt:lpstr>
      <vt:lpstr>Faculty Are Central to Inclusive Excellence</vt:lpstr>
      <vt:lpstr>Student Affairs Updates</vt:lpstr>
      <vt:lpstr>Student affairs updates</vt:lpstr>
      <vt:lpstr>Student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 about student resources</vt:lpstr>
      <vt:lpstr>Basic Need Resources for Faculty to share with Students September 2022</vt:lpstr>
      <vt:lpstr>Basic Need Resources for Faculty to share with Students September 2022</vt:lpstr>
      <vt:lpstr>Basic Need Resources for Faculty to share with Students September 2022</vt:lpstr>
      <vt:lpstr>Agenda</vt:lpstr>
      <vt:lpstr>Meet with our new EVCAA (Exec. Vice chancellor for academic affairs)</vt:lpstr>
      <vt:lpstr>Agenda</vt:lpstr>
      <vt:lpstr>Agenda</vt:lpstr>
      <vt:lpstr>Agenda</vt:lpstr>
      <vt:lpstr>Faculty time with chancellor</vt:lpstr>
      <vt:lpstr>Agenda</vt:lpstr>
      <vt:lpstr>FA Priorities for 2022-23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233</cp:revision>
  <dcterms:created xsi:type="dcterms:W3CDTF">2022-08-15T21:54:28Z</dcterms:created>
  <dcterms:modified xsi:type="dcterms:W3CDTF">2022-09-19T23:42:23Z</dcterms:modified>
</cp:coreProperties>
</file>