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embeddedFontLst>
    <p:embeddedFont>
      <p:font typeface="PT Sans Narrow"/>
      <p:regular r:id="rId20"/>
      <p:bold r:id="rId21"/>
    </p:embeddedFont>
    <p:embeddedFont>
      <p:font typeface="Open Sans"/>
      <p:regular r:id="rId22"/>
      <p:bold r:id="rId23"/>
      <p:italic r:id="rId24"/>
      <p:boldItalic r:id="rId2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TSansNarrow-regular.fntdata"/><Relationship Id="rId22" Type="http://schemas.openxmlformats.org/officeDocument/2006/relationships/font" Target="fonts/OpenSans-regular.fntdata"/><Relationship Id="rId21" Type="http://schemas.openxmlformats.org/officeDocument/2006/relationships/font" Target="fonts/PTSansNarrow-bold.fntdata"/><Relationship Id="rId24" Type="http://schemas.openxmlformats.org/officeDocument/2006/relationships/font" Target="fonts/OpenSans-italic.fntdata"/><Relationship Id="rId23" Type="http://schemas.openxmlformats.org/officeDocument/2006/relationships/font" Target="fonts/OpenSans-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5" Type="http://schemas.openxmlformats.org/officeDocument/2006/relationships/font" Target="fonts/OpenSans-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1c6452c60c7_0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1c6452c60c7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g1c6452c60c7_0_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7" name="Google Shape;127;g1c6452c60c7_0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1c6452c60c7_0_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1c6452c60c7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1c6452c60c7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1c6452c60c7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1c6452c60c7_2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1c6452c60c7_2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sz="1000">
              <a:solidFill>
                <a:srgbClr val="808080"/>
              </a:solidFill>
              <a:highlight>
                <a:srgbClr val="2B2B2B"/>
              </a:highlight>
              <a:latin typeface="Courier New"/>
              <a:ea typeface="Courier New"/>
              <a:cs typeface="Courier New"/>
              <a:sym typeface="Courier New"/>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1c6452c60c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1c6452c60c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311150" lvl="0" marL="457200" rtl="0" algn="l">
              <a:lnSpc>
                <a:spcPct val="115000"/>
              </a:lnSpc>
              <a:spcBef>
                <a:spcPts val="0"/>
              </a:spcBef>
              <a:spcAft>
                <a:spcPts val="0"/>
              </a:spcAft>
              <a:buClr>
                <a:srgbClr val="695D46"/>
              </a:buClr>
              <a:buSzPts val="1300"/>
              <a:buFont typeface="Open Sans"/>
              <a:buChar char="●"/>
            </a:pPr>
            <a:r>
              <a:rPr lang="en" sz="1300">
                <a:solidFill>
                  <a:srgbClr val="695D46"/>
                </a:solidFill>
                <a:latin typeface="Open Sans"/>
                <a:ea typeface="Open Sans"/>
                <a:cs typeface="Open Sans"/>
                <a:sym typeface="Open Sans"/>
              </a:rPr>
              <a:t>Computers are used for many different purposes in many different situations.</a:t>
            </a:r>
            <a:endParaRPr sz="1300">
              <a:solidFill>
                <a:srgbClr val="695D46"/>
              </a:solidFill>
              <a:latin typeface="Open Sans"/>
              <a:ea typeface="Open Sans"/>
              <a:cs typeface="Open Sans"/>
              <a:sym typeface="Open Sans"/>
            </a:endParaRPr>
          </a:p>
          <a:p>
            <a:pPr indent="-311150" lvl="0" marL="457200" rtl="0" algn="l">
              <a:lnSpc>
                <a:spcPct val="115000"/>
              </a:lnSpc>
              <a:spcBef>
                <a:spcPts val="0"/>
              </a:spcBef>
              <a:spcAft>
                <a:spcPts val="0"/>
              </a:spcAft>
              <a:buClr>
                <a:srgbClr val="695D46"/>
              </a:buClr>
              <a:buSzPts val="1300"/>
              <a:buFont typeface="Open Sans"/>
              <a:buChar char="●"/>
            </a:pPr>
            <a:r>
              <a:rPr lang="en" sz="1300">
                <a:solidFill>
                  <a:srgbClr val="695D46"/>
                </a:solidFill>
                <a:latin typeface="Open Sans"/>
                <a:ea typeface="Open Sans"/>
                <a:cs typeface="Open Sans"/>
                <a:sym typeface="Open Sans"/>
              </a:rPr>
              <a:t>But, how can they be so versatile?</a:t>
            </a:r>
            <a:endParaRPr sz="1300">
              <a:solidFill>
                <a:srgbClr val="695D46"/>
              </a:solidFill>
              <a:latin typeface="Open Sans"/>
              <a:ea typeface="Open Sans"/>
              <a:cs typeface="Open Sans"/>
              <a:sym typeface="Open Sans"/>
            </a:endParaRPr>
          </a:p>
          <a:p>
            <a:pPr indent="-285750" lvl="1" marL="914400" rtl="0" algn="l">
              <a:lnSpc>
                <a:spcPct val="115000"/>
              </a:lnSpc>
              <a:spcBef>
                <a:spcPts val="0"/>
              </a:spcBef>
              <a:spcAft>
                <a:spcPts val="0"/>
              </a:spcAft>
              <a:buClr>
                <a:srgbClr val="695D46"/>
              </a:buClr>
              <a:buSzPts val="900"/>
              <a:buFont typeface="Open Sans"/>
              <a:buChar char="○"/>
            </a:pPr>
            <a:r>
              <a:rPr lang="en" sz="900">
                <a:solidFill>
                  <a:srgbClr val="695D46"/>
                </a:solidFill>
                <a:latin typeface="Open Sans"/>
                <a:ea typeface="Open Sans"/>
                <a:cs typeface="Open Sans"/>
                <a:sym typeface="Open Sans"/>
              </a:rPr>
              <a:t>Answer:  They can be programmed</a:t>
            </a:r>
            <a:endParaRPr sz="900">
              <a:solidFill>
                <a:srgbClr val="695D46"/>
              </a:solidFill>
              <a:latin typeface="Open Sans"/>
              <a:ea typeface="Open Sans"/>
              <a:cs typeface="Open Sans"/>
              <a:sym typeface="Open Sans"/>
            </a:endParaRPr>
          </a:p>
          <a:p>
            <a:pPr indent="-311150" lvl="0" marL="457200" rtl="0" algn="l">
              <a:lnSpc>
                <a:spcPct val="115000"/>
              </a:lnSpc>
              <a:spcBef>
                <a:spcPts val="0"/>
              </a:spcBef>
              <a:spcAft>
                <a:spcPts val="0"/>
              </a:spcAft>
              <a:buClr>
                <a:srgbClr val="695D46"/>
              </a:buClr>
              <a:buSzPts val="1300"/>
              <a:buFont typeface="Open Sans"/>
              <a:buChar char="●"/>
            </a:pPr>
            <a:r>
              <a:rPr lang="en" sz="1300">
                <a:solidFill>
                  <a:srgbClr val="695D46"/>
                </a:solidFill>
                <a:latin typeface="Open Sans"/>
                <a:ea typeface="Open Sans"/>
                <a:cs typeface="Open Sans"/>
                <a:sym typeface="Open Sans"/>
              </a:rPr>
              <a:t>The ability for a computer to be programmed allows it to do whatever their programs tell them what to do.</a:t>
            </a:r>
            <a:endParaRPr sz="1300">
              <a:solidFill>
                <a:srgbClr val="695D46"/>
              </a:solidFill>
              <a:latin typeface="Open Sans"/>
              <a:ea typeface="Open Sans"/>
              <a:cs typeface="Open Sans"/>
              <a:sym typeface="Open Sans"/>
            </a:endParaRPr>
          </a:p>
          <a:p>
            <a:pPr indent="-311150" lvl="0" marL="457200" rtl="0" algn="l">
              <a:lnSpc>
                <a:spcPct val="115000"/>
              </a:lnSpc>
              <a:spcBef>
                <a:spcPts val="0"/>
              </a:spcBef>
              <a:spcAft>
                <a:spcPts val="0"/>
              </a:spcAft>
              <a:buClr>
                <a:srgbClr val="695D46"/>
              </a:buClr>
              <a:buSzPts val="1300"/>
              <a:buFont typeface="Open Sans"/>
              <a:buChar char="●"/>
            </a:pPr>
            <a:r>
              <a:rPr lang="en" sz="1300">
                <a:solidFill>
                  <a:srgbClr val="695D46"/>
                </a:solidFill>
                <a:latin typeface="Open Sans"/>
                <a:ea typeface="Open Sans"/>
                <a:cs typeface="Open Sans"/>
                <a:sym typeface="Open Sans"/>
              </a:rPr>
              <a:t>A program is a set of instructions that tell a computer what to do.</a:t>
            </a:r>
            <a:endParaRPr sz="1300">
              <a:solidFill>
                <a:srgbClr val="695D46"/>
              </a:solidFill>
              <a:latin typeface="Open Sans"/>
              <a:ea typeface="Open Sans"/>
              <a:cs typeface="Open Sans"/>
              <a:sym typeface="Open Sans"/>
            </a:endParaRPr>
          </a:p>
          <a:p>
            <a:pPr indent="-285750" lvl="1" marL="914400" rtl="0" algn="l">
              <a:lnSpc>
                <a:spcPct val="115000"/>
              </a:lnSpc>
              <a:spcBef>
                <a:spcPts val="0"/>
              </a:spcBef>
              <a:spcAft>
                <a:spcPts val="0"/>
              </a:spcAft>
              <a:buClr>
                <a:srgbClr val="695D46"/>
              </a:buClr>
              <a:buSzPts val="900"/>
              <a:buFont typeface="Open Sans"/>
              <a:buChar char="○"/>
            </a:pPr>
            <a:r>
              <a:rPr lang="en" sz="900">
                <a:solidFill>
                  <a:srgbClr val="695D46"/>
                </a:solidFill>
                <a:latin typeface="Open Sans"/>
                <a:ea typeface="Open Sans"/>
                <a:cs typeface="Open Sans"/>
                <a:sym typeface="Open Sans"/>
              </a:rPr>
              <a:t>It is the translation of an algorithm (in English) to a language the computer can understand</a:t>
            </a:r>
            <a:endParaRPr sz="900">
              <a:solidFill>
                <a:srgbClr val="695D46"/>
              </a:solidFill>
              <a:latin typeface="Open Sans"/>
              <a:ea typeface="Open Sans"/>
              <a:cs typeface="Open Sans"/>
              <a:sym typeface="Open Sans"/>
            </a:endParaRPr>
          </a:p>
          <a:p>
            <a:pPr indent="-311150" lvl="0" marL="457200" rtl="0" algn="l">
              <a:lnSpc>
                <a:spcPct val="115000"/>
              </a:lnSpc>
              <a:spcBef>
                <a:spcPts val="0"/>
              </a:spcBef>
              <a:spcAft>
                <a:spcPts val="0"/>
              </a:spcAft>
              <a:buClr>
                <a:srgbClr val="695D46"/>
              </a:buClr>
              <a:buSzPts val="1300"/>
              <a:buFont typeface="Open Sans"/>
              <a:buChar char="●"/>
            </a:pPr>
            <a:r>
              <a:rPr lang="en" sz="1300">
                <a:solidFill>
                  <a:srgbClr val="695D46"/>
                </a:solidFill>
                <a:latin typeface="Open Sans"/>
                <a:ea typeface="Open Sans"/>
                <a:cs typeface="Open Sans"/>
                <a:sym typeface="Open Sans"/>
              </a:rPr>
              <a:t>A computer cannot do anything unless it has a program to tell it what to do.</a:t>
            </a:r>
            <a:endParaRPr sz="1300">
              <a:solidFill>
                <a:srgbClr val="695D46"/>
              </a:solidFill>
              <a:latin typeface="Open Sans"/>
              <a:ea typeface="Open Sans"/>
              <a:cs typeface="Open Sans"/>
              <a:sym typeface="Open Sans"/>
            </a:endParaRPr>
          </a:p>
          <a:p>
            <a:pPr indent="0" lvl="0" marL="0" rtl="0" algn="l">
              <a:spcBef>
                <a:spcPts val="1200"/>
              </a:spcBef>
              <a:spcAft>
                <a:spcPts val="0"/>
              </a:spcAft>
              <a:buNone/>
            </a:pPr>
            <a:r>
              <a:t/>
            </a:r>
            <a:endParaRPr sz="60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1c6452c60c7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1c6452c60c7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1c6452c60c7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1c6452c60c7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1c6452c60c7_0_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1c6452c60c7_0_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1c6452c60c7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1c6452c60c7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1c6452c60c7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1c6452c60c7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1c6452c60c7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1c6452c60c7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1c6452c60c7_0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5" name="Google Shape;115;g1c6452c60c7_0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cxnSp>
        <p:nvCxnSpPr>
          <p:cNvPr id="10" name="Google Shape;10;p2"/>
          <p:cNvCxnSpPr/>
          <p:nvPr/>
        </p:nvCxnSpPr>
        <p:spPr>
          <a:xfrm>
            <a:off x="7007735" y="3176888"/>
            <a:ext cx="562200" cy="0"/>
          </a:xfrm>
          <a:prstGeom prst="straightConnector1">
            <a:avLst/>
          </a:prstGeom>
          <a:noFill/>
          <a:ln cap="flat" cmpd="sng" w="76200">
            <a:solidFill>
              <a:schemeClr val="lt2"/>
            </a:solidFill>
            <a:prstDash val="solid"/>
            <a:round/>
            <a:headEnd len="sm" w="sm" type="none"/>
            <a:tailEnd len="sm" w="sm" type="none"/>
          </a:ln>
        </p:spPr>
      </p:cxnSp>
      <p:cxnSp>
        <p:nvCxnSpPr>
          <p:cNvPr id="11" name="Google Shape;11;p2"/>
          <p:cNvCxnSpPr/>
          <p:nvPr/>
        </p:nvCxnSpPr>
        <p:spPr>
          <a:xfrm>
            <a:off x="1575035" y="3158252"/>
            <a:ext cx="562200" cy="0"/>
          </a:xfrm>
          <a:prstGeom prst="straightConnector1">
            <a:avLst/>
          </a:prstGeom>
          <a:noFill/>
          <a:ln cap="flat" cmpd="sng" w="76200">
            <a:solidFill>
              <a:schemeClr val="lt2"/>
            </a:solidFill>
            <a:prstDash val="solid"/>
            <a:round/>
            <a:headEnd len="sm" w="sm" type="none"/>
            <a:tailEnd len="sm" w="sm" type="none"/>
          </a:ln>
        </p:spPr>
      </p:cxnSp>
      <p:grpSp>
        <p:nvGrpSpPr>
          <p:cNvPr id="12" name="Google Shape;12;p2"/>
          <p:cNvGrpSpPr/>
          <p:nvPr/>
        </p:nvGrpSpPr>
        <p:grpSpPr>
          <a:xfrm>
            <a:off x="1004144" y="1022025"/>
            <a:ext cx="7136668" cy="152400"/>
            <a:chOff x="1346429" y="1011300"/>
            <a:chExt cx="6452100" cy="152400"/>
          </a:xfrm>
        </p:grpSpPr>
        <p:cxnSp>
          <p:nvCxnSpPr>
            <p:cNvPr id="13" name="Google Shape;13;p2"/>
            <p:cNvCxnSpPr/>
            <p:nvPr/>
          </p:nvCxnSpPr>
          <p:spPr>
            <a:xfrm rot="10800000">
              <a:off x="1346429" y="1011300"/>
              <a:ext cx="6452100" cy="0"/>
            </a:xfrm>
            <a:prstGeom prst="straightConnector1">
              <a:avLst/>
            </a:prstGeom>
            <a:noFill/>
            <a:ln cap="flat" cmpd="sng" w="76200">
              <a:solidFill>
                <a:schemeClr val="accent3"/>
              </a:solidFill>
              <a:prstDash val="solid"/>
              <a:round/>
              <a:headEnd len="sm" w="sm" type="none"/>
              <a:tailEnd len="sm" w="sm" type="none"/>
            </a:ln>
          </p:spPr>
        </p:cxnSp>
        <p:cxnSp>
          <p:nvCxnSpPr>
            <p:cNvPr id="14" name="Google Shape;14;p2"/>
            <p:cNvCxnSpPr/>
            <p:nvPr/>
          </p:nvCxnSpPr>
          <p:spPr>
            <a:xfrm rot="10800000">
              <a:off x="1346429" y="1163700"/>
              <a:ext cx="6452100" cy="0"/>
            </a:xfrm>
            <a:prstGeom prst="straightConnector1">
              <a:avLst/>
            </a:prstGeom>
            <a:noFill/>
            <a:ln cap="flat" cmpd="sng" w="9525">
              <a:solidFill>
                <a:schemeClr val="accent3"/>
              </a:solidFill>
              <a:prstDash val="solid"/>
              <a:round/>
              <a:headEnd len="sm" w="sm" type="none"/>
              <a:tailEnd len="sm" w="sm" type="none"/>
            </a:ln>
          </p:spPr>
        </p:cxnSp>
      </p:grpSp>
      <p:grpSp>
        <p:nvGrpSpPr>
          <p:cNvPr id="15" name="Google Shape;15;p2"/>
          <p:cNvGrpSpPr/>
          <p:nvPr/>
        </p:nvGrpSpPr>
        <p:grpSpPr>
          <a:xfrm>
            <a:off x="1004151" y="3969100"/>
            <a:ext cx="7136668" cy="152400"/>
            <a:chOff x="1346435" y="3969088"/>
            <a:chExt cx="6452100" cy="152400"/>
          </a:xfrm>
        </p:grpSpPr>
        <p:cxnSp>
          <p:nvCxnSpPr>
            <p:cNvPr id="16" name="Google Shape;16;p2"/>
            <p:cNvCxnSpPr/>
            <p:nvPr/>
          </p:nvCxnSpPr>
          <p:spPr>
            <a:xfrm>
              <a:off x="1346435" y="4121488"/>
              <a:ext cx="6452100" cy="0"/>
            </a:xfrm>
            <a:prstGeom prst="straightConnector1">
              <a:avLst/>
            </a:prstGeom>
            <a:noFill/>
            <a:ln cap="flat" cmpd="sng" w="76200">
              <a:solidFill>
                <a:schemeClr val="accent3"/>
              </a:solidFill>
              <a:prstDash val="solid"/>
              <a:round/>
              <a:headEnd len="sm" w="sm" type="none"/>
              <a:tailEnd len="sm" w="sm" type="none"/>
            </a:ln>
          </p:spPr>
        </p:cxnSp>
        <p:cxnSp>
          <p:nvCxnSpPr>
            <p:cNvPr id="17" name="Google Shape;17;p2"/>
            <p:cNvCxnSpPr/>
            <p:nvPr/>
          </p:nvCxnSpPr>
          <p:spPr>
            <a:xfrm>
              <a:off x="1346435" y="3969088"/>
              <a:ext cx="6452100" cy="0"/>
            </a:xfrm>
            <a:prstGeom prst="straightConnector1">
              <a:avLst/>
            </a:prstGeom>
            <a:noFill/>
            <a:ln cap="flat" cmpd="sng" w="9525">
              <a:solidFill>
                <a:schemeClr val="accent3"/>
              </a:solidFill>
              <a:prstDash val="solid"/>
              <a:round/>
              <a:headEnd len="sm" w="sm" type="none"/>
              <a:tailEnd len="sm" w="sm" type="none"/>
            </a:ln>
          </p:spPr>
        </p:cxnSp>
      </p:grpSp>
      <p:sp>
        <p:nvSpPr>
          <p:cNvPr id="18" name="Google Shape;18;p2"/>
          <p:cNvSpPr txBox="1"/>
          <p:nvPr>
            <p:ph type="ctrTitle"/>
          </p:nvPr>
        </p:nvSpPr>
        <p:spPr>
          <a:xfrm>
            <a:off x="1004150" y="1751764"/>
            <a:ext cx="7136700" cy="1022400"/>
          </a:xfrm>
          <a:prstGeom prst="rect">
            <a:avLst/>
          </a:prstGeom>
        </p:spPr>
        <p:txBody>
          <a:bodyPr anchorCtr="0" anchor="b" bIns="91425" lIns="91425" spcFirstLastPara="1" rIns="91425" wrap="square" tIns="91425">
            <a:normAutofit/>
          </a:bodyPr>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p:txBody>
      </p:sp>
      <p:sp>
        <p:nvSpPr>
          <p:cNvPr id="19" name="Google Shape;19;p2"/>
          <p:cNvSpPr txBox="1"/>
          <p:nvPr>
            <p:ph idx="1" type="subTitle"/>
          </p:nvPr>
        </p:nvSpPr>
        <p:spPr>
          <a:xfrm>
            <a:off x="2137225" y="2850039"/>
            <a:ext cx="48705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400"/>
              <a:buNone/>
              <a:defRPr sz="2400"/>
            </a:lvl1pPr>
            <a:lvl2pPr lvl="1" algn="ctr">
              <a:lnSpc>
                <a:spcPct val="100000"/>
              </a:lnSpc>
              <a:spcBef>
                <a:spcPts val="0"/>
              </a:spcBef>
              <a:spcAft>
                <a:spcPts val="0"/>
              </a:spcAft>
              <a:buSzPts val="2400"/>
              <a:buNone/>
              <a:defRPr sz="2400"/>
            </a:lvl2pPr>
            <a:lvl3pPr lvl="2" algn="ctr">
              <a:lnSpc>
                <a:spcPct val="100000"/>
              </a:lnSpc>
              <a:spcBef>
                <a:spcPts val="0"/>
              </a:spcBef>
              <a:spcAft>
                <a:spcPts val="0"/>
              </a:spcAft>
              <a:buSzPts val="2400"/>
              <a:buNone/>
              <a:defRPr sz="2400"/>
            </a:lvl3pPr>
            <a:lvl4pPr lvl="3" algn="ctr">
              <a:lnSpc>
                <a:spcPct val="100000"/>
              </a:lnSpc>
              <a:spcBef>
                <a:spcPts val="0"/>
              </a:spcBef>
              <a:spcAft>
                <a:spcPts val="0"/>
              </a:spcAft>
              <a:buSzPts val="2400"/>
              <a:buNone/>
              <a:defRPr sz="2400"/>
            </a:lvl4pPr>
            <a:lvl5pPr lvl="4" algn="ctr">
              <a:lnSpc>
                <a:spcPct val="100000"/>
              </a:lnSpc>
              <a:spcBef>
                <a:spcPts val="0"/>
              </a:spcBef>
              <a:spcAft>
                <a:spcPts val="0"/>
              </a:spcAft>
              <a:buSzPts val="2400"/>
              <a:buNone/>
              <a:defRPr sz="2400"/>
            </a:lvl5pPr>
            <a:lvl6pPr lvl="5" algn="ctr">
              <a:lnSpc>
                <a:spcPct val="100000"/>
              </a:lnSpc>
              <a:spcBef>
                <a:spcPts val="0"/>
              </a:spcBef>
              <a:spcAft>
                <a:spcPts val="0"/>
              </a:spcAft>
              <a:buSzPts val="2400"/>
              <a:buNone/>
              <a:defRPr sz="2400"/>
            </a:lvl6pPr>
            <a:lvl7pPr lvl="6" algn="ctr">
              <a:lnSpc>
                <a:spcPct val="100000"/>
              </a:lnSpc>
              <a:spcBef>
                <a:spcPts val="0"/>
              </a:spcBef>
              <a:spcAft>
                <a:spcPts val="0"/>
              </a:spcAft>
              <a:buSzPts val="2400"/>
              <a:buNone/>
              <a:defRPr sz="2400"/>
            </a:lvl7pPr>
            <a:lvl8pPr lvl="7" algn="ctr">
              <a:lnSpc>
                <a:spcPct val="100000"/>
              </a:lnSpc>
              <a:spcBef>
                <a:spcPts val="0"/>
              </a:spcBef>
              <a:spcAft>
                <a:spcPts val="0"/>
              </a:spcAft>
              <a:buSzPts val="2400"/>
              <a:buNone/>
              <a:defRPr sz="2400"/>
            </a:lvl8pPr>
            <a:lvl9pPr lvl="8" algn="ctr">
              <a:lnSpc>
                <a:spcPct val="100000"/>
              </a:lnSpc>
              <a:spcBef>
                <a:spcPts val="0"/>
              </a:spcBef>
              <a:spcAft>
                <a:spcPts val="0"/>
              </a:spcAft>
              <a:buSzPts val="2400"/>
              <a:buNone/>
              <a:defRPr sz="2400"/>
            </a:lvl9pPr>
          </a:lstStyle>
          <a:p/>
        </p:txBody>
      </p:sp>
      <p:sp>
        <p:nvSpPr>
          <p:cNvPr id="20" name="Google Shape;20;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5" name="Shape 55"/>
        <p:cNvGrpSpPr/>
        <p:nvPr/>
      </p:nvGrpSpPr>
      <p:grpSpPr>
        <a:xfrm>
          <a:off x="0" y="0"/>
          <a:ext cx="0" cy="0"/>
          <a:chOff x="0" y="0"/>
          <a:chExt cx="0" cy="0"/>
        </a:xfrm>
      </p:grpSpPr>
      <p:sp>
        <p:nvSpPr>
          <p:cNvPr id="56" name="Google Shape;56;p11"/>
          <p:cNvSpPr/>
          <p:nvPr/>
        </p:nvSpPr>
        <p:spPr>
          <a:xfrm>
            <a:off x="-75"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11"/>
          <p:cNvSpPr txBox="1"/>
          <p:nvPr>
            <p:ph hasCustomPrompt="1" type="title"/>
          </p:nvPr>
        </p:nvSpPr>
        <p:spPr>
          <a:xfrm>
            <a:off x="311700" y="1304850"/>
            <a:ext cx="8520600" cy="15384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accent3"/>
              </a:buClr>
              <a:buSzPts val="13000"/>
              <a:buNone/>
              <a:defRPr sz="13000">
                <a:solidFill>
                  <a:schemeClr val="accent3"/>
                </a:solidFill>
              </a:defRPr>
            </a:lvl1pPr>
            <a:lvl2pPr lvl="1" algn="ctr">
              <a:spcBef>
                <a:spcPts val="0"/>
              </a:spcBef>
              <a:spcAft>
                <a:spcPts val="0"/>
              </a:spcAft>
              <a:buClr>
                <a:schemeClr val="accent3"/>
              </a:buClr>
              <a:buSzPts val="13000"/>
              <a:buNone/>
              <a:defRPr sz="13000">
                <a:solidFill>
                  <a:schemeClr val="accent3"/>
                </a:solidFill>
              </a:defRPr>
            </a:lvl2pPr>
            <a:lvl3pPr lvl="2" algn="ctr">
              <a:spcBef>
                <a:spcPts val="0"/>
              </a:spcBef>
              <a:spcAft>
                <a:spcPts val="0"/>
              </a:spcAft>
              <a:buClr>
                <a:schemeClr val="accent3"/>
              </a:buClr>
              <a:buSzPts val="13000"/>
              <a:buNone/>
              <a:defRPr sz="13000">
                <a:solidFill>
                  <a:schemeClr val="accent3"/>
                </a:solidFill>
              </a:defRPr>
            </a:lvl3pPr>
            <a:lvl4pPr lvl="3" algn="ctr">
              <a:spcBef>
                <a:spcPts val="0"/>
              </a:spcBef>
              <a:spcAft>
                <a:spcPts val="0"/>
              </a:spcAft>
              <a:buClr>
                <a:schemeClr val="accent3"/>
              </a:buClr>
              <a:buSzPts val="13000"/>
              <a:buNone/>
              <a:defRPr sz="13000">
                <a:solidFill>
                  <a:schemeClr val="accent3"/>
                </a:solidFill>
              </a:defRPr>
            </a:lvl4pPr>
            <a:lvl5pPr lvl="4" algn="ctr">
              <a:spcBef>
                <a:spcPts val="0"/>
              </a:spcBef>
              <a:spcAft>
                <a:spcPts val="0"/>
              </a:spcAft>
              <a:buClr>
                <a:schemeClr val="accent3"/>
              </a:buClr>
              <a:buSzPts val="13000"/>
              <a:buNone/>
              <a:defRPr sz="13000">
                <a:solidFill>
                  <a:schemeClr val="accent3"/>
                </a:solidFill>
              </a:defRPr>
            </a:lvl5pPr>
            <a:lvl6pPr lvl="5" algn="ctr">
              <a:spcBef>
                <a:spcPts val="0"/>
              </a:spcBef>
              <a:spcAft>
                <a:spcPts val="0"/>
              </a:spcAft>
              <a:buClr>
                <a:schemeClr val="accent3"/>
              </a:buClr>
              <a:buSzPts val="13000"/>
              <a:buNone/>
              <a:defRPr sz="13000">
                <a:solidFill>
                  <a:schemeClr val="accent3"/>
                </a:solidFill>
              </a:defRPr>
            </a:lvl6pPr>
            <a:lvl7pPr lvl="6" algn="ctr">
              <a:spcBef>
                <a:spcPts val="0"/>
              </a:spcBef>
              <a:spcAft>
                <a:spcPts val="0"/>
              </a:spcAft>
              <a:buClr>
                <a:schemeClr val="accent3"/>
              </a:buClr>
              <a:buSzPts val="13000"/>
              <a:buNone/>
              <a:defRPr sz="13000">
                <a:solidFill>
                  <a:schemeClr val="accent3"/>
                </a:solidFill>
              </a:defRPr>
            </a:lvl7pPr>
            <a:lvl8pPr lvl="7" algn="ctr">
              <a:spcBef>
                <a:spcPts val="0"/>
              </a:spcBef>
              <a:spcAft>
                <a:spcPts val="0"/>
              </a:spcAft>
              <a:buClr>
                <a:schemeClr val="accent3"/>
              </a:buClr>
              <a:buSzPts val="13000"/>
              <a:buNone/>
              <a:defRPr sz="13000">
                <a:solidFill>
                  <a:schemeClr val="accent3"/>
                </a:solidFill>
              </a:defRPr>
            </a:lvl8pPr>
            <a:lvl9pPr lvl="8" algn="ctr">
              <a:spcBef>
                <a:spcPts val="0"/>
              </a:spcBef>
              <a:spcAft>
                <a:spcPts val="0"/>
              </a:spcAft>
              <a:buClr>
                <a:schemeClr val="accent3"/>
              </a:buClr>
              <a:buSzPts val="13000"/>
              <a:buNone/>
              <a:defRPr sz="13000">
                <a:solidFill>
                  <a:schemeClr val="accent3"/>
                </a:solidFill>
              </a:defRPr>
            </a:lvl9pPr>
          </a:lstStyle>
          <a:p>
            <a:r>
              <a:t>xx%</a:t>
            </a:r>
          </a:p>
        </p:txBody>
      </p:sp>
      <p:sp>
        <p:nvSpPr>
          <p:cNvPr id="58" name="Google Shape;58;p11"/>
          <p:cNvSpPr txBox="1"/>
          <p:nvPr>
            <p:ph idx="1" type="body"/>
          </p:nvPr>
        </p:nvSpPr>
        <p:spPr>
          <a:xfrm>
            <a:off x="311700" y="2995650"/>
            <a:ext cx="8520600" cy="10716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9" name="Google Shape;59;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0" name="Shape 60"/>
        <p:cNvGrpSpPr/>
        <p:nvPr/>
      </p:nvGrpSpPr>
      <p:grpSpPr>
        <a:xfrm>
          <a:off x="0" y="0"/>
          <a:ext cx="0" cy="0"/>
          <a:chOff x="0" y="0"/>
          <a:chExt cx="0" cy="0"/>
        </a:xfrm>
      </p:grpSpPr>
      <p:sp>
        <p:nvSpPr>
          <p:cNvPr id="61" name="Google Shape;61;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1" name="Shape 21"/>
        <p:cNvGrpSpPr/>
        <p:nvPr/>
      </p:nvGrpSpPr>
      <p:grpSpPr>
        <a:xfrm>
          <a:off x="0" y="0"/>
          <a:ext cx="0" cy="0"/>
          <a:chOff x="0" y="0"/>
          <a:chExt cx="0" cy="0"/>
        </a:xfrm>
      </p:grpSpPr>
      <p:sp>
        <p:nvSpPr>
          <p:cNvPr id="22" name="Google Shape;22;p3"/>
          <p:cNvSpPr/>
          <p:nvPr/>
        </p:nvSpPr>
        <p:spPr>
          <a:xfrm>
            <a:off x="-50" y="2571900"/>
            <a:ext cx="9144000" cy="25716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txBox="1"/>
          <p:nvPr>
            <p:ph type="title"/>
          </p:nvPr>
        </p:nvSpPr>
        <p:spPr>
          <a:xfrm>
            <a:off x="311700" y="814800"/>
            <a:ext cx="8571300" cy="9420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a:lvl1pPr>
            <a:lvl2pPr lvl="1" algn="ctr">
              <a:spcBef>
                <a:spcPts val="0"/>
              </a:spcBef>
              <a:spcAft>
                <a:spcPts val="0"/>
              </a:spcAft>
              <a:buSzPts val="3600"/>
              <a:buNone/>
              <a:defRPr/>
            </a:lvl2pPr>
            <a:lvl3pPr lvl="2" algn="ctr">
              <a:spcBef>
                <a:spcPts val="0"/>
              </a:spcBef>
              <a:spcAft>
                <a:spcPts val="0"/>
              </a:spcAft>
              <a:buSzPts val="3600"/>
              <a:buNone/>
              <a:defRPr/>
            </a:lvl3pPr>
            <a:lvl4pPr lvl="3" algn="ctr">
              <a:spcBef>
                <a:spcPts val="0"/>
              </a:spcBef>
              <a:spcAft>
                <a:spcPts val="0"/>
              </a:spcAft>
              <a:buSzPts val="3600"/>
              <a:buNone/>
              <a:defRPr/>
            </a:lvl4pPr>
            <a:lvl5pPr lvl="4" algn="ctr">
              <a:spcBef>
                <a:spcPts val="0"/>
              </a:spcBef>
              <a:spcAft>
                <a:spcPts val="0"/>
              </a:spcAft>
              <a:buSzPts val="3600"/>
              <a:buNone/>
              <a:defRPr/>
            </a:lvl5pPr>
            <a:lvl6pPr lvl="5" algn="ctr">
              <a:spcBef>
                <a:spcPts val="0"/>
              </a:spcBef>
              <a:spcAft>
                <a:spcPts val="0"/>
              </a:spcAft>
              <a:buSzPts val="3600"/>
              <a:buNone/>
              <a:defRPr/>
            </a:lvl6pPr>
            <a:lvl7pPr lvl="6" algn="ctr">
              <a:spcBef>
                <a:spcPts val="0"/>
              </a:spcBef>
              <a:spcAft>
                <a:spcPts val="0"/>
              </a:spcAft>
              <a:buSzPts val="3600"/>
              <a:buNone/>
              <a:defRPr/>
            </a:lvl7pPr>
            <a:lvl8pPr lvl="7" algn="ctr">
              <a:spcBef>
                <a:spcPts val="0"/>
              </a:spcBef>
              <a:spcAft>
                <a:spcPts val="0"/>
              </a:spcAft>
              <a:buSzPts val="3600"/>
              <a:buNone/>
              <a:defRPr/>
            </a:lvl8pPr>
            <a:lvl9pPr lvl="8" algn="ctr">
              <a:spcBef>
                <a:spcPts val="0"/>
              </a:spcBef>
              <a:spcAft>
                <a:spcPts val="0"/>
              </a:spcAft>
              <a:buSzPts val="3600"/>
              <a:buNone/>
              <a:defRPr/>
            </a:lvl9pPr>
          </a:lstStyle>
          <a:p/>
        </p:txBody>
      </p:sp>
      <p:sp>
        <p:nvSpPr>
          <p:cNvPr id="24" name="Google Shape;24;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5" name="Shape 25"/>
        <p:cNvGrpSpPr/>
        <p:nvPr/>
      </p:nvGrpSpPr>
      <p:grpSpPr>
        <a:xfrm>
          <a:off x="0" y="0"/>
          <a:ext cx="0" cy="0"/>
          <a:chOff x="0" y="0"/>
          <a:chExt cx="0" cy="0"/>
        </a:xfrm>
      </p:grpSpPr>
      <p:sp>
        <p:nvSpPr>
          <p:cNvPr id="26" name="Google Shape;26;p4"/>
          <p:cNvSpPr/>
          <p:nvPr/>
        </p:nvSpPr>
        <p:spPr>
          <a:xfrm>
            <a:off x="-75" y="5045700"/>
            <a:ext cx="9144000" cy="978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4"/>
          <p:cNvSpPr txBox="1"/>
          <p:nvPr>
            <p:ph type="title"/>
          </p:nvPr>
        </p:nvSpPr>
        <p:spPr>
          <a:xfrm>
            <a:off x="311700" y="445025"/>
            <a:ext cx="8520600" cy="7074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28" name="Google Shape;28;p4"/>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9" name="Google Shape;2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0" name="Shape 30"/>
        <p:cNvGrpSpPr/>
        <p:nvPr/>
      </p:nvGrpSpPr>
      <p:grpSpPr>
        <a:xfrm>
          <a:off x="0" y="0"/>
          <a:ext cx="0" cy="0"/>
          <a:chOff x="0" y="0"/>
          <a:chExt cx="0" cy="0"/>
        </a:xfrm>
      </p:grpSpPr>
      <p:sp>
        <p:nvSpPr>
          <p:cNvPr id="31" name="Google Shape;31;p5"/>
          <p:cNvSpPr txBox="1"/>
          <p:nvPr>
            <p:ph type="title"/>
          </p:nvPr>
        </p:nvSpPr>
        <p:spPr>
          <a:xfrm>
            <a:off x="311700" y="445025"/>
            <a:ext cx="8520600" cy="7074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32" name="Google Shape;32;p5"/>
          <p:cNvSpPr txBox="1"/>
          <p:nvPr>
            <p:ph idx="1" type="body"/>
          </p:nvPr>
        </p:nvSpPr>
        <p:spPr>
          <a:xfrm>
            <a:off x="311700" y="1266175"/>
            <a:ext cx="3999900" cy="33027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3" name="Google Shape;33;p5"/>
          <p:cNvSpPr txBox="1"/>
          <p:nvPr>
            <p:ph idx="2" type="body"/>
          </p:nvPr>
        </p:nvSpPr>
        <p:spPr>
          <a:xfrm>
            <a:off x="4832400" y="1266175"/>
            <a:ext cx="3999900" cy="33027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4" name="Google Shape;3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5" name="Shape 35"/>
        <p:cNvGrpSpPr/>
        <p:nvPr/>
      </p:nvGrpSpPr>
      <p:grpSpPr>
        <a:xfrm>
          <a:off x="0" y="0"/>
          <a:ext cx="0" cy="0"/>
          <a:chOff x="0" y="0"/>
          <a:chExt cx="0" cy="0"/>
        </a:xfrm>
      </p:grpSpPr>
      <p:sp>
        <p:nvSpPr>
          <p:cNvPr id="36" name="Google Shape;36;p6"/>
          <p:cNvSpPr txBox="1"/>
          <p:nvPr>
            <p:ph type="title"/>
          </p:nvPr>
        </p:nvSpPr>
        <p:spPr>
          <a:xfrm>
            <a:off x="311700" y="445025"/>
            <a:ext cx="8520600" cy="7074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37" name="Google Shape;3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8" name="Shape 38"/>
        <p:cNvGrpSpPr/>
        <p:nvPr/>
      </p:nvGrpSpPr>
      <p:grpSpPr>
        <a:xfrm>
          <a:off x="0" y="0"/>
          <a:ext cx="0" cy="0"/>
          <a:chOff x="0" y="0"/>
          <a:chExt cx="0" cy="0"/>
        </a:xfrm>
      </p:grpSpPr>
      <p:sp>
        <p:nvSpPr>
          <p:cNvPr id="39" name="Google Shape;3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0" name="Google Shape;4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41" name="Google Shape;4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6"/>
        </a:solidFill>
      </p:bgPr>
    </p:bg>
    <p:spTree>
      <p:nvGrpSpPr>
        <p:cNvPr id="42" name="Shape 42"/>
        <p:cNvGrpSpPr/>
        <p:nvPr/>
      </p:nvGrpSpPr>
      <p:grpSpPr>
        <a:xfrm>
          <a:off x="0" y="0"/>
          <a:ext cx="0" cy="0"/>
          <a:chOff x="0" y="0"/>
          <a:chExt cx="0" cy="0"/>
        </a:xfrm>
      </p:grpSpPr>
      <p:sp>
        <p:nvSpPr>
          <p:cNvPr id="43" name="Google Shape;43;p8"/>
          <p:cNvSpPr txBox="1"/>
          <p:nvPr>
            <p:ph type="title"/>
          </p:nvPr>
        </p:nvSpPr>
        <p:spPr>
          <a:xfrm>
            <a:off x="490250" y="526350"/>
            <a:ext cx="56136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dk2"/>
              </a:buClr>
              <a:buSzPts val="5400"/>
              <a:buNone/>
              <a:defRPr b="0" sz="5400">
                <a:solidFill>
                  <a:schemeClr val="dk2"/>
                </a:solidFill>
              </a:defRPr>
            </a:lvl1pPr>
            <a:lvl2pPr lvl="1">
              <a:spcBef>
                <a:spcPts val="0"/>
              </a:spcBef>
              <a:spcAft>
                <a:spcPts val="0"/>
              </a:spcAft>
              <a:buClr>
                <a:schemeClr val="dk2"/>
              </a:buClr>
              <a:buSzPts val="5400"/>
              <a:buNone/>
              <a:defRPr b="0" sz="5400">
                <a:solidFill>
                  <a:schemeClr val="dk2"/>
                </a:solidFill>
              </a:defRPr>
            </a:lvl2pPr>
            <a:lvl3pPr lvl="2">
              <a:spcBef>
                <a:spcPts val="0"/>
              </a:spcBef>
              <a:spcAft>
                <a:spcPts val="0"/>
              </a:spcAft>
              <a:buClr>
                <a:schemeClr val="dk2"/>
              </a:buClr>
              <a:buSzPts val="5400"/>
              <a:buNone/>
              <a:defRPr b="0" sz="5400">
                <a:solidFill>
                  <a:schemeClr val="dk2"/>
                </a:solidFill>
              </a:defRPr>
            </a:lvl3pPr>
            <a:lvl4pPr lvl="3">
              <a:spcBef>
                <a:spcPts val="0"/>
              </a:spcBef>
              <a:spcAft>
                <a:spcPts val="0"/>
              </a:spcAft>
              <a:buClr>
                <a:schemeClr val="dk2"/>
              </a:buClr>
              <a:buSzPts val="5400"/>
              <a:buNone/>
              <a:defRPr b="0" sz="5400">
                <a:solidFill>
                  <a:schemeClr val="dk2"/>
                </a:solidFill>
              </a:defRPr>
            </a:lvl4pPr>
            <a:lvl5pPr lvl="4">
              <a:spcBef>
                <a:spcPts val="0"/>
              </a:spcBef>
              <a:spcAft>
                <a:spcPts val="0"/>
              </a:spcAft>
              <a:buClr>
                <a:schemeClr val="dk2"/>
              </a:buClr>
              <a:buSzPts val="5400"/>
              <a:buNone/>
              <a:defRPr b="0" sz="5400">
                <a:solidFill>
                  <a:schemeClr val="dk2"/>
                </a:solidFill>
              </a:defRPr>
            </a:lvl5pPr>
            <a:lvl6pPr lvl="5">
              <a:spcBef>
                <a:spcPts val="0"/>
              </a:spcBef>
              <a:spcAft>
                <a:spcPts val="0"/>
              </a:spcAft>
              <a:buClr>
                <a:schemeClr val="dk2"/>
              </a:buClr>
              <a:buSzPts val="5400"/>
              <a:buNone/>
              <a:defRPr b="0" sz="5400">
                <a:solidFill>
                  <a:schemeClr val="dk2"/>
                </a:solidFill>
              </a:defRPr>
            </a:lvl6pPr>
            <a:lvl7pPr lvl="6">
              <a:spcBef>
                <a:spcPts val="0"/>
              </a:spcBef>
              <a:spcAft>
                <a:spcPts val="0"/>
              </a:spcAft>
              <a:buClr>
                <a:schemeClr val="dk2"/>
              </a:buClr>
              <a:buSzPts val="5400"/>
              <a:buNone/>
              <a:defRPr b="0" sz="5400">
                <a:solidFill>
                  <a:schemeClr val="dk2"/>
                </a:solidFill>
              </a:defRPr>
            </a:lvl7pPr>
            <a:lvl8pPr lvl="7">
              <a:spcBef>
                <a:spcPts val="0"/>
              </a:spcBef>
              <a:spcAft>
                <a:spcPts val="0"/>
              </a:spcAft>
              <a:buClr>
                <a:schemeClr val="dk2"/>
              </a:buClr>
              <a:buSzPts val="5400"/>
              <a:buNone/>
              <a:defRPr b="0" sz="5400">
                <a:solidFill>
                  <a:schemeClr val="dk2"/>
                </a:solidFill>
              </a:defRPr>
            </a:lvl8pPr>
            <a:lvl9pPr lvl="8">
              <a:spcBef>
                <a:spcPts val="0"/>
              </a:spcBef>
              <a:spcAft>
                <a:spcPts val="0"/>
              </a:spcAft>
              <a:buClr>
                <a:schemeClr val="dk2"/>
              </a:buClr>
              <a:buSzPts val="5400"/>
              <a:buNone/>
              <a:defRPr b="0" sz="5400">
                <a:solidFill>
                  <a:schemeClr val="dk2"/>
                </a:solidFill>
              </a:defRPr>
            </a:lvl9pPr>
          </a:lstStyle>
          <a:p/>
        </p:txBody>
      </p:sp>
      <p:sp>
        <p:nvSpPr>
          <p:cNvPr id="44" name="Google Shape;4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5" name="Shape 45"/>
        <p:cNvGrpSpPr/>
        <p:nvPr/>
      </p:nvGrpSpPr>
      <p:grpSpPr>
        <a:xfrm>
          <a:off x="0" y="0"/>
          <a:ext cx="0" cy="0"/>
          <a:chOff x="0" y="0"/>
          <a:chExt cx="0" cy="0"/>
        </a:xfrm>
      </p:grpSpPr>
      <p:sp>
        <p:nvSpPr>
          <p:cNvPr id="46" name="Google Shape;46;p9"/>
          <p:cNvSpPr/>
          <p:nvPr/>
        </p:nvSpPr>
        <p:spPr>
          <a:xfrm>
            <a:off x="4572000" y="0"/>
            <a:ext cx="4572000" cy="51435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7" name="Google Shape;47;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8" name="Google Shape;48;p9"/>
          <p:cNvSpPr txBox="1"/>
          <p:nvPr>
            <p:ph type="title"/>
          </p:nvPr>
        </p:nvSpPr>
        <p:spPr>
          <a:xfrm>
            <a:off x="265500" y="1039675"/>
            <a:ext cx="4045200" cy="16758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9" name="Google Shape;49;p9"/>
          <p:cNvSpPr txBox="1"/>
          <p:nvPr>
            <p:ph idx="1" type="subTitle"/>
          </p:nvPr>
        </p:nvSpPr>
        <p:spPr>
          <a:xfrm>
            <a:off x="265500" y="27268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50" name="Google Shape;50;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51" name="Google Shape;51;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52" name="Shape 52"/>
        <p:cNvGrpSpPr/>
        <p:nvPr/>
      </p:nvGrpSpPr>
      <p:grpSpPr>
        <a:xfrm>
          <a:off x="0" y="0"/>
          <a:ext cx="0" cy="0"/>
          <a:chOff x="0" y="0"/>
          <a:chExt cx="0" cy="0"/>
        </a:xfrm>
      </p:grpSpPr>
      <p:sp>
        <p:nvSpPr>
          <p:cNvPr id="53" name="Google Shape;53;p10"/>
          <p:cNvSpPr txBox="1"/>
          <p:nvPr>
            <p:ph idx="1" type="body"/>
          </p:nvPr>
        </p:nvSpPr>
        <p:spPr>
          <a:xfrm>
            <a:off x="311700" y="423072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2400"/>
              <a:buFont typeface="PT Sans Narrow"/>
              <a:buNone/>
              <a:defRPr sz="2400">
                <a:latin typeface="PT Sans Narrow"/>
                <a:ea typeface="PT Sans Narrow"/>
                <a:cs typeface="PT Sans Narrow"/>
                <a:sym typeface="PT Sans Narrow"/>
              </a:defRPr>
            </a:lvl1pPr>
          </a:lstStyle>
          <a:p/>
        </p:txBody>
      </p:sp>
      <p:sp>
        <p:nvSpPr>
          <p:cNvPr id="54" name="Google Shape;54;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tropic">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707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1pPr>
            <a:lvl2pPr lvl="1">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2pPr>
            <a:lvl3pPr lvl="2">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3pPr>
            <a:lvl4pPr lvl="3">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4pPr>
            <a:lvl5pPr lvl="4">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5pPr>
            <a:lvl6pPr lvl="5">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6pPr>
            <a:lvl7pPr lvl="6">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7pPr>
            <a:lvl8pPr lvl="7">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8pPr>
            <a:lvl9pPr lvl="8">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9pPr>
          </a:lstStyle>
          <a:p/>
        </p:txBody>
      </p:sp>
      <p:sp>
        <p:nvSpPr>
          <p:cNvPr id="7" name="Google Shape;7;p1"/>
          <p:cNvSpPr txBox="1"/>
          <p:nvPr>
            <p:ph idx="1" type="body"/>
          </p:nvPr>
        </p:nvSpPr>
        <p:spPr>
          <a:xfrm>
            <a:off x="311700" y="1266325"/>
            <a:ext cx="8520600" cy="33027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Font typeface="Open Sans"/>
              <a:buChar char="●"/>
              <a:defRPr sz="1800">
                <a:solidFill>
                  <a:schemeClr val="dk2"/>
                </a:solidFill>
                <a:latin typeface="Open Sans"/>
                <a:ea typeface="Open Sans"/>
                <a:cs typeface="Open Sans"/>
                <a:sym typeface="Open Sans"/>
              </a:defRPr>
            </a:lvl1pPr>
            <a:lvl2pPr indent="-317500" lvl="1" marL="9144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2pPr>
            <a:lvl3pPr indent="-317500" lvl="2" marL="13716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3pPr>
            <a:lvl4pPr indent="-317500" lvl="3" marL="18288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4pPr>
            <a:lvl5pPr indent="-317500" lvl="4" marL="22860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5pPr>
            <a:lvl6pPr indent="-317500" lvl="5" marL="27432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6pPr>
            <a:lvl7pPr indent="-317500" lvl="6" marL="32004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7pPr>
            <a:lvl8pPr indent="-317500" lvl="7" marL="36576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8pPr>
            <a:lvl9pPr indent="-317500" lvl="8" marL="41148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Open Sans"/>
                <a:ea typeface="Open Sans"/>
                <a:cs typeface="Open Sans"/>
                <a:sym typeface="Open Sans"/>
              </a:defRPr>
            </a:lvl1pPr>
            <a:lvl2pPr lvl="1" algn="r">
              <a:buNone/>
              <a:defRPr sz="1000">
                <a:solidFill>
                  <a:schemeClr val="dk2"/>
                </a:solidFill>
                <a:latin typeface="Open Sans"/>
                <a:ea typeface="Open Sans"/>
                <a:cs typeface="Open Sans"/>
                <a:sym typeface="Open Sans"/>
              </a:defRPr>
            </a:lvl2pPr>
            <a:lvl3pPr lvl="2" algn="r">
              <a:buNone/>
              <a:defRPr sz="1000">
                <a:solidFill>
                  <a:schemeClr val="dk2"/>
                </a:solidFill>
                <a:latin typeface="Open Sans"/>
                <a:ea typeface="Open Sans"/>
                <a:cs typeface="Open Sans"/>
                <a:sym typeface="Open Sans"/>
              </a:defRPr>
            </a:lvl3pPr>
            <a:lvl4pPr lvl="3" algn="r">
              <a:buNone/>
              <a:defRPr sz="1000">
                <a:solidFill>
                  <a:schemeClr val="dk2"/>
                </a:solidFill>
                <a:latin typeface="Open Sans"/>
                <a:ea typeface="Open Sans"/>
                <a:cs typeface="Open Sans"/>
                <a:sym typeface="Open Sans"/>
              </a:defRPr>
            </a:lvl4pPr>
            <a:lvl5pPr lvl="4" algn="r">
              <a:buNone/>
              <a:defRPr sz="1000">
                <a:solidFill>
                  <a:schemeClr val="dk2"/>
                </a:solidFill>
                <a:latin typeface="Open Sans"/>
                <a:ea typeface="Open Sans"/>
                <a:cs typeface="Open Sans"/>
                <a:sym typeface="Open Sans"/>
              </a:defRPr>
            </a:lvl5pPr>
            <a:lvl6pPr lvl="5" algn="r">
              <a:buNone/>
              <a:defRPr sz="1000">
                <a:solidFill>
                  <a:schemeClr val="dk2"/>
                </a:solidFill>
                <a:latin typeface="Open Sans"/>
                <a:ea typeface="Open Sans"/>
                <a:cs typeface="Open Sans"/>
                <a:sym typeface="Open Sans"/>
              </a:defRPr>
            </a:lvl6pPr>
            <a:lvl7pPr lvl="6" algn="r">
              <a:buNone/>
              <a:defRPr sz="1000">
                <a:solidFill>
                  <a:schemeClr val="dk2"/>
                </a:solidFill>
                <a:latin typeface="Open Sans"/>
                <a:ea typeface="Open Sans"/>
                <a:cs typeface="Open Sans"/>
                <a:sym typeface="Open Sans"/>
              </a:defRPr>
            </a:lvl7pPr>
            <a:lvl8pPr lvl="7" algn="r">
              <a:buNone/>
              <a:defRPr sz="1000">
                <a:solidFill>
                  <a:schemeClr val="dk2"/>
                </a:solidFill>
                <a:latin typeface="Open Sans"/>
                <a:ea typeface="Open Sans"/>
                <a:cs typeface="Open Sans"/>
                <a:sym typeface="Open Sans"/>
              </a:defRPr>
            </a:lvl8pPr>
            <a:lvl9pPr lvl="8" algn="r">
              <a:buNone/>
              <a:defRPr sz="1000">
                <a:solidFill>
                  <a:schemeClr val="dk2"/>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hyperlink" Target="https://ide.geeksforgeeks.org/" TargetMode="External"/><Relationship Id="rId4" Type="http://schemas.openxmlformats.org/officeDocument/2006/relationships/hyperlink" Target="https://docs.google.com/document/d/1mhedfcESImBXHdYlCuBLWKuI6fAsW_2hk9hwt4DTBN0/edit?usp=sharin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3"/>
          <p:cNvSpPr txBox="1"/>
          <p:nvPr>
            <p:ph type="ctrTitle"/>
          </p:nvPr>
        </p:nvSpPr>
        <p:spPr>
          <a:xfrm>
            <a:off x="1004150" y="1751764"/>
            <a:ext cx="7136700" cy="10224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a:solidFill>
                  <a:srgbClr val="351C75"/>
                </a:solidFill>
              </a:rPr>
              <a:t>Introduction to Programming</a:t>
            </a:r>
            <a:endParaRPr>
              <a:solidFill>
                <a:srgbClr val="351C75"/>
              </a:solidFill>
            </a:endParaRPr>
          </a:p>
        </p:txBody>
      </p:sp>
      <p:sp>
        <p:nvSpPr>
          <p:cNvPr id="67" name="Google Shape;67;p13"/>
          <p:cNvSpPr txBox="1"/>
          <p:nvPr>
            <p:ph idx="1" type="subTitle"/>
          </p:nvPr>
        </p:nvSpPr>
        <p:spPr>
          <a:xfrm>
            <a:off x="2137225" y="2850039"/>
            <a:ext cx="4870500" cy="792600"/>
          </a:xfrm>
          <a:prstGeom prst="rect">
            <a:avLst/>
          </a:prstGeom>
        </p:spPr>
        <p:txBody>
          <a:bodyPr anchorCtr="0" anchor="t" bIns="91425" lIns="91425" spcFirstLastPara="1" rIns="91425" wrap="square" tIns="91425">
            <a:normAutofit fontScale="62500" lnSpcReduction="20000"/>
          </a:bodyPr>
          <a:lstStyle/>
          <a:p>
            <a:pPr indent="0" lvl="0" marL="0" rtl="0" algn="ctr">
              <a:spcBef>
                <a:spcPts val="0"/>
              </a:spcBef>
              <a:spcAft>
                <a:spcPts val="0"/>
              </a:spcAft>
              <a:buNone/>
            </a:pPr>
            <a:r>
              <a:rPr lang="en"/>
              <a:t>An overview of what programming is, why it is important, and basic components for building a program</a:t>
            </a:r>
            <a:endParaRPr/>
          </a:p>
        </p:txBody>
      </p:sp>
      <p:sp>
        <p:nvSpPr>
          <p:cNvPr id="68" name="Google Shape;68;p13"/>
          <p:cNvSpPr txBox="1"/>
          <p:nvPr>
            <p:ph idx="1" type="subTitle"/>
          </p:nvPr>
        </p:nvSpPr>
        <p:spPr>
          <a:xfrm>
            <a:off x="2136750" y="4266864"/>
            <a:ext cx="4870500" cy="792600"/>
          </a:xfrm>
          <a:prstGeom prst="rect">
            <a:avLst/>
          </a:prstGeom>
        </p:spPr>
        <p:txBody>
          <a:bodyPr anchorCtr="0" anchor="t" bIns="91425" lIns="91425" spcFirstLastPara="1" rIns="91425" wrap="square" tIns="91425">
            <a:normAutofit lnSpcReduction="20000"/>
          </a:bodyPr>
          <a:lstStyle/>
          <a:p>
            <a:pPr indent="0" lvl="0" marL="0" rtl="0" algn="ctr">
              <a:spcBef>
                <a:spcPts val="0"/>
              </a:spcBef>
              <a:spcAft>
                <a:spcPts val="0"/>
              </a:spcAft>
              <a:buNone/>
            </a:pPr>
            <a:r>
              <a:rPr lang="en" sz="1600"/>
              <a:t>Prepared by </a:t>
            </a:r>
            <a:r>
              <a:rPr lang="en" sz="1600"/>
              <a:t>Professor Tom </a:t>
            </a:r>
            <a:r>
              <a:rPr lang="en" sz="1600"/>
              <a:t>Capaul</a:t>
            </a:r>
            <a:endParaRPr sz="1600"/>
          </a:p>
          <a:p>
            <a:pPr indent="0" lvl="0" marL="0" rtl="0" algn="ctr">
              <a:spcBef>
                <a:spcPts val="0"/>
              </a:spcBef>
              <a:spcAft>
                <a:spcPts val="0"/>
              </a:spcAft>
              <a:buNone/>
            </a:pPr>
            <a:r>
              <a:rPr lang="en" sz="1600"/>
              <a:t>&amp;</a:t>
            </a:r>
            <a:endParaRPr sz="1600"/>
          </a:p>
          <a:p>
            <a:pPr indent="0" lvl="0" marL="0" rtl="0" algn="ctr">
              <a:spcBef>
                <a:spcPts val="0"/>
              </a:spcBef>
              <a:spcAft>
                <a:spcPts val="0"/>
              </a:spcAft>
              <a:buNone/>
            </a:pPr>
            <a:r>
              <a:rPr lang="en" sz="1600"/>
              <a:t>Khobaib Zafar, Jasleen Kaur, Daniil Filienko</a:t>
            </a:r>
            <a:endParaRPr sz="1600"/>
          </a:p>
        </p:txBody>
      </p:sp>
      <p:pic>
        <p:nvPicPr>
          <p:cNvPr id="69" name="Google Shape;69;p13"/>
          <p:cNvPicPr preferRelativeResize="0"/>
          <p:nvPr/>
        </p:nvPicPr>
        <p:blipFill>
          <a:blip r:embed="rId3">
            <a:alphaModFix/>
          </a:blip>
          <a:stretch>
            <a:fillRect/>
          </a:stretch>
        </p:blipFill>
        <p:spPr>
          <a:xfrm>
            <a:off x="4850442" y="162008"/>
            <a:ext cx="4076999" cy="503900"/>
          </a:xfrm>
          <a:prstGeom prst="rect">
            <a:avLst/>
          </a:prstGeom>
          <a:noFill/>
          <a:ln>
            <a:noFill/>
          </a:ln>
        </p:spPr>
      </p:pic>
      <p:pic>
        <p:nvPicPr>
          <p:cNvPr id="70" name="Google Shape;70;p13"/>
          <p:cNvPicPr preferRelativeResize="0"/>
          <p:nvPr/>
        </p:nvPicPr>
        <p:blipFill>
          <a:blip r:embed="rId4">
            <a:alphaModFix/>
          </a:blip>
          <a:stretch>
            <a:fillRect/>
          </a:stretch>
        </p:blipFill>
        <p:spPr>
          <a:xfrm>
            <a:off x="88691" y="-3300"/>
            <a:ext cx="4240950" cy="10224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22"/>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solidFill>
                  <a:srgbClr val="351C75"/>
                </a:solidFill>
              </a:rPr>
              <a:t>Repetition/Loops</a:t>
            </a:r>
            <a:endParaRPr>
              <a:solidFill>
                <a:srgbClr val="351C75"/>
              </a:solidFill>
            </a:endParaRPr>
          </a:p>
        </p:txBody>
      </p:sp>
      <p:sp>
        <p:nvSpPr>
          <p:cNvPr id="124" name="Google Shape;124;p22"/>
          <p:cNvSpPr txBox="1"/>
          <p:nvPr>
            <p:ph idx="1" type="body"/>
          </p:nvPr>
        </p:nvSpPr>
        <p:spPr>
          <a:xfrm>
            <a:off x="311700" y="1266325"/>
            <a:ext cx="8520600" cy="36522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 sz="1400"/>
              <a:t>Some operations in a program might need to be repeated</a:t>
            </a:r>
            <a:endParaRPr sz="1400"/>
          </a:p>
          <a:p>
            <a:pPr indent="-317500" lvl="1" marL="914400" rtl="0" algn="l">
              <a:spcBef>
                <a:spcPts val="0"/>
              </a:spcBef>
              <a:spcAft>
                <a:spcPts val="0"/>
              </a:spcAft>
              <a:buSzPts val="1400"/>
              <a:buChar char="○"/>
            </a:pPr>
            <a:r>
              <a:rPr lang="en"/>
              <a:t>Usually operations are repeated a specific number of times, but there are some cases where something might be repeated ‘forever’ (some games will let you play again and again and again, potentially forever, unless you choose to quit)</a:t>
            </a:r>
            <a:endParaRPr/>
          </a:p>
          <a:p>
            <a:pPr indent="-317500" lvl="0" marL="457200" rtl="0" algn="l">
              <a:spcBef>
                <a:spcPts val="0"/>
              </a:spcBef>
              <a:spcAft>
                <a:spcPts val="0"/>
              </a:spcAft>
              <a:buSzPts val="1400"/>
              <a:buChar char="●"/>
            </a:pPr>
            <a:r>
              <a:rPr lang="en" sz="1400"/>
              <a:t>Programs use loops to implement repetition</a:t>
            </a:r>
            <a:endParaRPr sz="1400"/>
          </a:p>
          <a:p>
            <a:pPr indent="-317500" lvl="1" marL="914400" rtl="0" algn="l">
              <a:spcBef>
                <a:spcPts val="0"/>
              </a:spcBef>
              <a:spcAft>
                <a:spcPts val="0"/>
              </a:spcAft>
              <a:buSzPts val="1400"/>
              <a:buChar char="○"/>
            </a:pPr>
            <a:r>
              <a:rPr lang="en"/>
              <a:t>Loops require a Boolean (something that evaluates to true or false) to </a:t>
            </a:r>
            <a:r>
              <a:rPr lang="en"/>
              <a:t>decide whether to repeat a set of operations</a:t>
            </a:r>
            <a:endParaRPr/>
          </a:p>
          <a:p>
            <a:pPr indent="-317500" lvl="1" marL="914400" rtl="0" algn="l">
              <a:spcBef>
                <a:spcPts val="0"/>
              </a:spcBef>
              <a:spcAft>
                <a:spcPts val="0"/>
              </a:spcAft>
              <a:buSzPts val="1400"/>
              <a:buChar char="○"/>
            </a:pPr>
            <a:r>
              <a:rPr lang="en"/>
              <a:t>Computing the average quiz score for a class requires a loop</a:t>
            </a:r>
            <a:endParaRPr/>
          </a:p>
          <a:p>
            <a:pPr indent="-317500" lvl="2" marL="1371600" rtl="0" algn="l">
              <a:spcBef>
                <a:spcPts val="0"/>
              </a:spcBef>
              <a:spcAft>
                <a:spcPts val="0"/>
              </a:spcAft>
              <a:buSzPts val="1400"/>
              <a:buChar char="■"/>
            </a:pPr>
            <a:r>
              <a:rPr lang="en"/>
              <a:t>As long as there is a quiz score to read:</a:t>
            </a:r>
            <a:br>
              <a:rPr lang="en"/>
            </a:br>
            <a:r>
              <a:rPr lang="en"/>
              <a:t>	Read the current quiz score</a:t>
            </a:r>
            <a:br>
              <a:rPr lang="en"/>
            </a:br>
            <a:r>
              <a:rPr lang="en"/>
              <a:t>	Add that quiz score to the total of quiz scores so far</a:t>
            </a:r>
            <a:br>
              <a:rPr lang="en"/>
            </a:br>
            <a:r>
              <a:rPr lang="en"/>
              <a:t>	Increment the count of quizzes read</a:t>
            </a:r>
            <a:br>
              <a:rPr lang="en"/>
            </a:br>
            <a:r>
              <a:rPr lang="en"/>
              <a:t>Calculate the average by dividing the total of quiz scores by the count of quizzes read</a:t>
            </a:r>
            <a:br>
              <a:rPr lang="en"/>
            </a:br>
            <a:r>
              <a:rPr lang="en"/>
              <a:t>Display the average to user</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23"/>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solidFill>
                  <a:srgbClr val="351C75"/>
                </a:solidFill>
              </a:rPr>
              <a:t>Input and Output</a:t>
            </a:r>
            <a:endParaRPr>
              <a:solidFill>
                <a:srgbClr val="351C75"/>
              </a:solidFill>
            </a:endParaRPr>
          </a:p>
        </p:txBody>
      </p:sp>
      <p:sp>
        <p:nvSpPr>
          <p:cNvPr id="130" name="Google Shape;130;p23"/>
          <p:cNvSpPr txBox="1"/>
          <p:nvPr>
            <p:ph idx="1" type="body"/>
          </p:nvPr>
        </p:nvSpPr>
        <p:spPr>
          <a:xfrm>
            <a:off x="311700" y="1266325"/>
            <a:ext cx="8520600" cy="3302700"/>
          </a:xfrm>
          <a:prstGeom prst="rect">
            <a:avLst/>
          </a:prstGeom>
        </p:spPr>
        <p:txBody>
          <a:bodyPr anchorCtr="0" anchor="t" bIns="91425" lIns="91425" spcFirstLastPara="1" rIns="91425" wrap="square" tIns="91425">
            <a:normAutofit lnSpcReduction="20000"/>
          </a:bodyPr>
          <a:lstStyle/>
          <a:p>
            <a:pPr indent="-349250" lvl="0" marL="457200" rtl="0" algn="l">
              <a:spcBef>
                <a:spcPts val="0"/>
              </a:spcBef>
              <a:spcAft>
                <a:spcPts val="0"/>
              </a:spcAft>
              <a:buSzPts val="1900"/>
              <a:buChar char="●"/>
            </a:pPr>
            <a:r>
              <a:rPr lang="en" sz="1900"/>
              <a:t>A program needs to obtain the input that needs processed</a:t>
            </a:r>
            <a:endParaRPr sz="1900"/>
          </a:p>
          <a:p>
            <a:pPr indent="-349250" lvl="0" marL="457200" rtl="0" algn="l">
              <a:spcBef>
                <a:spcPts val="0"/>
              </a:spcBef>
              <a:spcAft>
                <a:spcPts val="0"/>
              </a:spcAft>
              <a:buSzPts val="1900"/>
              <a:buChar char="●"/>
            </a:pPr>
            <a:r>
              <a:rPr lang="en" sz="1900"/>
              <a:t>Some places the input can come from</a:t>
            </a:r>
            <a:endParaRPr sz="1900"/>
          </a:p>
          <a:p>
            <a:pPr indent="-323850" lvl="1" marL="914400" rtl="0" algn="l">
              <a:spcBef>
                <a:spcPts val="0"/>
              </a:spcBef>
              <a:spcAft>
                <a:spcPts val="0"/>
              </a:spcAft>
              <a:buSzPts val="1500"/>
              <a:buChar char="○"/>
            </a:pPr>
            <a:r>
              <a:rPr lang="en" sz="1500"/>
              <a:t>K</a:t>
            </a:r>
            <a:r>
              <a:rPr lang="en" sz="1500"/>
              <a:t>eyboard</a:t>
            </a:r>
            <a:endParaRPr sz="1500"/>
          </a:p>
          <a:p>
            <a:pPr indent="-323850" lvl="1" marL="914400" rtl="0" algn="l">
              <a:spcBef>
                <a:spcPts val="0"/>
              </a:spcBef>
              <a:spcAft>
                <a:spcPts val="0"/>
              </a:spcAft>
              <a:buSzPts val="1500"/>
              <a:buChar char="○"/>
            </a:pPr>
            <a:r>
              <a:rPr lang="en" sz="1500"/>
              <a:t>Mouse</a:t>
            </a:r>
            <a:endParaRPr sz="1500"/>
          </a:p>
          <a:p>
            <a:pPr indent="-323850" lvl="1" marL="914400" rtl="0" algn="l">
              <a:spcBef>
                <a:spcPts val="0"/>
              </a:spcBef>
              <a:spcAft>
                <a:spcPts val="0"/>
              </a:spcAft>
              <a:buSzPts val="1500"/>
              <a:buChar char="○"/>
            </a:pPr>
            <a:r>
              <a:rPr lang="en" sz="1500"/>
              <a:t>File</a:t>
            </a:r>
            <a:endParaRPr sz="1500"/>
          </a:p>
          <a:p>
            <a:pPr indent="-323850" lvl="1" marL="914400" rtl="0" algn="l">
              <a:spcBef>
                <a:spcPts val="0"/>
              </a:spcBef>
              <a:spcAft>
                <a:spcPts val="0"/>
              </a:spcAft>
              <a:buSzPts val="1500"/>
              <a:buChar char="○"/>
            </a:pPr>
            <a:r>
              <a:rPr lang="en" sz="1500"/>
              <a:t>Database</a:t>
            </a:r>
            <a:endParaRPr sz="1500"/>
          </a:p>
          <a:p>
            <a:pPr indent="-323850" lvl="1" marL="914400" rtl="0" algn="l">
              <a:spcBef>
                <a:spcPts val="0"/>
              </a:spcBef>
              <a:spcAft>
                <a:spcPts val="0"/>
              </a:spcAft>
              <a:buSzPts val="1500"/>
              <a:buChar char="○"/>
            </a:pPr>
            <a:r>
              <a:rPr lang="en" sz="1500"/>
              <a:t>Network (over </a:t>
            </a:r>
            <a:r>
              <a:rPr lang="en" sz="1500"/>
              <a:t>Wifi</a:t>
            </a:r>
            <a:r>
              <a:rPr lang="en" sz="1500"/>
              <a:t>)</a:t>
            </a:r>
            <a:endParaRPr sz="1500"/>
          </a:p>
          <a:p>
            <a:pPr indent="-349250" lvl="0" marL="457200" rtl="0" algn="l">
              <a:spcBef>
                <a:spcPts val="0"/>
              </a:spcBef>
              <a:spcAft>
                <a:spcPts val="0"/>
              </a:spcAft>
              <a:buSzPts val="1900"/>
              <a:buChar char="●"/>
            </a:pPr>
            <a:r>
              <a:rPr lang="en" sz="1900"/>
              <a:t>A program needs to display output</a:t>
            </a:r>
            <a:endParaRPr sz="1900"/>
          </a:p>
          <a:p>
            <a:pPr indent="-349250" lvl="0" marL="457200" rtl="0" algn="l">
              <a:spcBef>
                <a:spcPts val="0"/>
              </a:spcBef>
              <a:spcAft>
                <a:spcPts val="0"/>
              </a:spcAft>
              <a:buSzPts val="1900"/>
              <a:buChar char="●"/>
            </a:pPr>
            <a:r>
              <a:rPr lang="en" sz="1900"/>
              <a:t>Output is typically displayed to the screen of the computing device</a:t>
            </a:r>
            <a:endParaRPr sz="1900"/>
          </a:p>
          <a:p>
            <a:pPr indent="-323850" lvl="1" marL="914400" rtl="0" algn="l">
              <a:spcBef>
                <a:spcPts val="0"/>
              </a:spcBef>
              <a:spcAft>
                <a:spcPts val="0"/>
              </a:spcAft>
              <a:buSzPts val="1500"/>
              <a:buChar char="○"/>
            </a:pPr>
            <a:r>
              <a:rPr lang="en" sz="1500"/>
              <a:t>Text based output</a:t>
            </a:r>
            <a:endParaRPr sz="1500"/>
          </a:p>
          <a:p>
            <a:pPr indent="-323850" lvl="1" marL="914400" rtl="0" algn="l">
              <a:spcBef>
                <a:spcPts val="0"/>
              </a:spcBef>
              <a:spcAft>
                <a:spcPts val="0"/>
              </a:spcAft>
              <a:buSzPts val="1500"/>
              <a:buChar char="○"/>
            </a:pPr>
            <a:r>
              <a:rPr lang="en" sz="1500"/>
              <a:t>Graphical User Interface (GUI) output</a:t>
            </a:r>
            <a:endParaRPr sz="1500"/>
          </a:p>
          <a:p>
            <a:pPr indent="-323850" lvl="2" marL="1371600" rtl="0" algn="l">
              <a:spcBef>
                <a:spcPts val="0"/>
              </a:spcBef>
              <a:spcAft>
                <a:spcPts val="0"/>
              </a:spcAft>
              <a:buSzPts val="1500"/>
              <a:buChar char="■"/>
            </a:pPr>
            <a:r>
              <a:rPr lang="en" sz="1500"/>
              <a:t>Images</a:t>
            </a:r>
            <a:endParaRPr sz="1500"/>
          </a:p>
          <a:p>
            <a:pPr indent="-323850" lvl="2" marL="1371600" rtl="0" algn="l">
              <a:spcBef>
                <a:spcPts val="0"/>
              </a:spcBef>
              <a:spcAft>
                <a:spcPts val="0"/>
              </a:spcAft>
              <a:buSzPts val="1500"/>
              <a:buChar char="■"/>
            </a:pPr>
            <a:r>
              <a:rPr lang="en" sz="1500"/>
              <a:t>Text</a:t>
            </a:r>
            <a:endParaRPr sz="15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4"/>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solidFill>
                  <a:srgbClr val="351C75"/>
                </a:solidFill>
              </a:rPr>
              <a:t>Sample Program</a:t>
            </a:r>
            <a:endParaRPr>
              <a:solidFill>
                <a:srgbClr val="351C75"/>
              </a:solidFill>
            </a:endParaRPr>
          </a:p>
        </p:txBody>
      </p:sp>
      <p:sp>
        <p:nvSpPr>
          <p:cNvPr id="136" name="Google Shape;136;p24"/>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Suppose we want to calculate the average of a set of test scores, and then </a:t>
            </a:r>
            <a:r>
              <a:rPr lang="en"/>
              <a:t>also </a:t>
            </a:r>
            <a:r>
              <a:rPr lang="en"/>
              <a:t>determine the high score</a:t>
            </a:r>
            <a:endParaRPr/>
          </a:p>
          <a:p>
            <a:pPr indent="-342900" lvl="0" marL="457200" rtl="0" algn="l">
              <a:spcBef>
                <a:spcPts val="0"/>
              </a:spcBef>
              <a:spcAft>
                <a:spcPts val="0"/>
              </a:spcAft>
              <a:buSzPts val="1800"/>
              <a:buChar char="●"/>
            </a:pPr>
            <a:r>
              <a:rPr lang="en"/>
              <a:t>First, we will create an algorithm (in English) to do this</a:t>
            </a:r>
            <a:endParaRPr/>
          </a:p>
          <a:p>
            <a:pPr indent="-342900" lvl="0" marL="457200" rtl="0" algn="l">
              <a:spcBef>
                <a:spcPts val="0"/>
              </a:spcBef>
              <a:spcAft>
                <a:spcPts val="0"/>
              </a:spcAft>
              <a:buSzPts val="1800"/>
              <a:buChar char="●"/>
            </a:pPr>
            <a:r>
              <a:rPr lang="en"/>
              <a:t>Then, we will then translate that algorithm to a programming language (Python) and run it</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25"/>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solidFill>
                  <a:srgbClr val="351C75"/>
                </a:solidFill>
              </a:rPr>
              <a:t>Algorithm for average test score and highest test score</a:t>
            </a:r>
            <a:endParaRPr>
              <a:solidFill>
                <a:srgbClr val="351C75"/>
              </a:solidFill>
            </a:endParaRPr>
          </a:p>
        </p:txBody>
      </p:sp>
      <p:sp>
        <p:nvSpPr>
          <p:cNvPr id="142" name="Google Shape;142;p25"/>
          <p:cNvSpPr txBox="1"/>
          <p:nvPr>
            <p:ph idx="1" type="body"/>
          </p:nvPr>
        </p:nvSpPr>
        <p:spPr>
          <a:xfrm>
            <a:off x="311700" y="1266325"/>
            <a:ext cx="8520600" cy="33027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lang="en"/>
              <a:t>If there are 1 or more test scores:</a:t>
            </a:r>
            <a:endParaRPr/>
          </a:p>
          <a:p>
            <a:pPr indent="-342900" lvl="0" marL="457200" rtl="0" algn="l">
              <a:spcBef>
                <a:spcPts val="1200"/>
              </a:spcBef>
              <a:spcAft>
                <a:spcPts val="0"/>
              </a:spcAft>
              <a:buSzPts val="1800"/>
              <a:buChar char="●"/>
            </a:pPr>
            <a:r>
              <a:rPr lang="en"/>
              <a:t>Read the first test score</a:t>
            </a:r>
            <a:endParaRPr/>
          </a:p>
          <a:p>
            <a:pPr indent="-317500" lvl="1" marL="914400" rtl="0" algn="l">
              <a:spcBef>
                <a:spcPts val="0"/>
              </a:spcBef>
              <a:spcAft>
                <a:spcPts val="0"/>
              </a:spcAft>
              <a:buSzPts val="1400"/>
              <a:buChar char="○"/>
            </a:pPr>
            <a:r>
              <a:rPr lang="en"/>
              <a:t>Mark first test as highest-scored test</a:t>
            </a:r>
            <a:endParaRPr/>
          </a:p>
          <a:p>
            <a:pPr indent="-317500" lvl="1" marL="914400" rtl="0" algn="l">
              <a:spcBef>
                <a:spcPts val="0"/>
              </a:spcBef>
              <a:spcAft>
                <a:spcPts val="0"/>
              </a:spcAft>
              <a:buSzPts val="1400"/>
              <a:buChar char="○"/>
            </a:pPr>
            <a:r>
              <a:rPr lang="en"/>
              <a:t>Store its value </a:t>
            </a:r>
            <a:endParaRPr/>
          </a:p>
          <a:p>
            <a:pPr indent="-317500" lvl="1" marL="914400" rtl="0" algn="l">
              <a:spcBef>
                <a:spcPts val="0"/>
              </a:spcBef>
              <a:spcAft>
                <a:spcPts val="0"/>
              </a:spcAft>
              <a:buSzPts val="1400"/>
              <a:buChar char="○"/>
            </a:pPr>
            <a:r>
              <a:rPr lang="en"/>
              <a:t>Record that one test was checked</a:t>
            </a:r>
            <a:endParaRPr/>
          </a:p>
          <a:p>
            <a:pPr indent="-342900" lvl="0" marL="457200" rtl="0" algn="l">
              <a:spcBef>
                <a:spcPts val="0"/>
              </a:spcBef>
              <a:spcAft>
                <a:spcPts val="0"/>
              </a:spcAft>
              <a:buSzPts val="1800"/>
              <a:buChar char="●"/>
            </a:pPr>
            <a:r>
              <a:rPr lang="en"/>
              <a:t>Read </a:t>
            </a:r>
            <a:r>
              <a:rPr lang="en"/>
              <a:t>subsequent</a:t>
            </a:r>
            <a:r>
              <a:rPr lang="en"/>
              <a:t> test scores</a:t>
            </a:r>
            <a:endParaRPr/>
          </a:p>
          <a:p>
            <a:pPr indent="-317500" lvl="1" marL="914400" rtl="0" algn="l">
              <a:spcBef>
                <a:spcPts val="0"/>
              </a:spcBef>
              <a:spcAft>
                <a:spcPts val="0"/>
              </a:spcAft>
              <a:buSzPts val="1400"/>
              <a:buChar char="○"/>
            </a:pPr>
            <a:r>
              <a:rPr lang="en"/>
              <a:t>If its score is greater than current highest-scoring test, mark it as a new highest-scored test	</a:t>
            </a:r>
            <a:endParaRPr/>
          </a:p>
          <a:p>
            <a:pPr indent="-317500" lvl="1" marL="914400" rtl="0" algn="l">
              <a:spcBef>
                <a:spcPts val="0"/>
              </a:spcBef>
              <a:spcAft>
                <a:spcPts val="0"/>
              </a:spcAft>
              <a:buSzPts val="1400"/>
              <a:buChar char="○"/>
            </a:pPr>
            <a:r>
              <a:rPr lang="en"/>
              <a:t>Add its value to the sum of scores of previous tests</a:t>
            </a:r>
            <a:endParaRPr/>
          </a:p>
          <a:p>
            <a:pPr indent="-317500" lvl="1" marL="914400" rtl="0" algn="l">
              <a:spcBef>
                <a:spcPts val="0"/>
              </a:spcBef>
              <a:spcAft>
                <a:spcPts val="0"/>
              </a:spcAft>
              <a:buSzPts val="1400"/>
              <a:buChar char="○"/>
            </a:pPr>
            <a:r>
              <a:rPr lang="en"/>
              <a:t>Increase the value of checked tests by 1</a:t>
            </a:r>
            <a:endParaRPr/>
          </a:p>
          <a:p>
            <a:pPr indent="-342900" lvl="0" marL="457200" rtl="0" algn="l">
              <a:spcBef>
                <a:spcPts val="0"/>
              </a:spcBef>
              <a:spcAft>
                <a:spcPts val="0"/>
              </a:spcAft>
              <a:buSzPts val="1800"/>
              <a:buChar char="●"/>
            </a:pPr>
            <a:r>
              <a:rPr lang="en"/>
              <a:t>After all of test scores have been read</a:t>
            </a:r>
            <a:endParaRPr/>
          </a:p>
          <a:p>
            <a:pPr indent="-317500" lvl="1" marL="914400" rtl="0" algn="l">
              <a:spcBef>
                <a:spcPts val="0"/>
              </a:spcBef>
              <a:spcAft>
                <a:spcPts val="0"/>
              </a:spcAft>
              <a:buSzPts val="1400"/>
              <a:buChar char="○"/>
            </a:pPr>
            <a:r>
              <a:rPr lang="en"/>
              <a:t>Output the highest-scoring test</a:t>
            </a:r>
            <a:endParaRPr/>
          </a:p>
          <a:p>
            <a:pPr indent="-317500" lvl="1" marL="914400" rtl="0" algn="l">
              <a:spcBef>
                <a:spcPts val="0"/>
              </a:spcBef>
              <a:spcAft>
                <a:spcPts val="0"/>
              </a:spcAft>
              <a:buSzPts val="1400"/>
              <a:buChar char="○"/>
            </a:pPr>
            <a:r>
              <a:rPr lang="en"/>
              <a:t>Divide the sum of the test scores by the number of tests that you read</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26"/>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solidFill>
                  <a:srgbClr val="351C75"/>
                </a:solidFill>
              </a:rPr>
              <a:t>Interactive Python Code</a:t>
            </a:r>
            <a:endParaRPr>
              <a:solidFill>
                <a:srgbClr val="351C75"/>
              </a:solidFill>
            </a:endParaRPr>
          </a:p>
        </p:txBody>
      </p:sp>
      <p:sp>
        <p:nvSpPr>
          <p:cNvPr id="148" name="Google Shape;148;p26"/>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u="sng">
                <a:solidFill>
                  <a:schemeClr val="hlink"/>
                </a:solidFill>
                <a:hlinkClick r:id="rId3"/>
              </a:rPr>
              <a:t>https://ide.geeksforgeeks.org/</a:t>
            </a:r>
            <a:endParaRPr/>
          </a:p>
          <a:p>
            <a:pPr indent="0" lvl="0" marL="0" rtl="0" algn="l">
              <a:spcBef>
                <a:spcPts val="1200"/>
              </a:spcBef>
              <a:spcAft>
                <a:spcPts val="0"/>
              </a:spcAft>
              <a:buNone/>
            </a:pPr>
            <a:r>
              <a:rPr lang="en"/>
              <a:t>Choose Python3 in the language list</a:t>
            </a:r>
            <a:endParaRPr/>
          </a:p>
          <a:p>
            <a:pPr indent="0" lvl="0" marL="0" rtl="0" algn="l">
              <a:spcBef>
                <a:spcPts val="1200"/>
              </a:spcBef>
              <a:spcAft>
                <a:spcPts val="1200"/>
              </a:spcAft>
              <a:buNone/>
            </a:pPr>
            <a:r>
              <a:rPr lang="en"/>
              <a:t>Copy and paste the text in the </a:t>
            </a:r>
            <a:r>
              <a:rPr lang="en" u="sng">
                <a:solidFill>
                  <a:schemeClr val="hlink"/>
                </a:solidFill>
                <a:hlinkClick r:id="rId4"/>
              </a:rPr>
              <a:t>attached document </a:t>
            </a:r>
            <a:r>
              <a:rPr lang="en"/>
              <a:t>to the IDE</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14"/>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solidFill>
                  <a:srgbClr val="351C75"/>
                </a:solidFill>
              </a:rPr>
              <a:t>Programming - Why?</a:t>
            </a:r>
            <a:endParaRPr>
              <a:solidFill>
                <a:srgbClr val="351C75"/>
              </a:solidFill>
            </a:endParaRPr>
          </a:p>
        </p:txBody>
      </p:sp>
      <p:sp>
        <p:nvSpPr>
          <p:cNvPr id="76" name="Google Shape;76;p14"/>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Computers are used for different purposes and in different situations.</a:t>
            </a:r>
            <a:endParaRPr/>
          </a:p>
          <a:p>
            <a:pPr indent="-342900" lvl="0" marL="457200" rtl="0" algn="l">
              <a:spcBef>
                <a:spcPts val="0"/>
              </a:spcBef>
              <a:spcAft>
                <a:spcPts val="0"/>
              </a:spcAft>
              <a:buSzPts val="1800"/>
              <a:buChar char="●"/>
            </a:pPr>
            <a:r>
              <a:rPr lang="en"/>
              <a:t>But, how can they be so versatile?</a:t>
            </a:r>
            <a:endParaRPr/>
          </a:p>
          <a:p>
            <a:pPr indent="-317500" lvl="1" marL="914400" rtl="0" algn="l">
              <a:spcBef>
                <a:spcPts val="0"/>
              </a:spcBef>
              <a:spcAft>
                <a:spcPts val="0"/>
              </a:spcAft>
              <a:buSzPts val="1400"/>
              <a:buChar char="○"/>
            </a:pPr>
            <a:r>
              <a:rPr lang="en"/>
              <a:t>Answer:  They can be programmed.</a:t>
            </a:r>
            <a:endParaRPr/>
          </a:p>
          <a:p>
            <a:pPr indent="-342900" lvl="0" marL="457200" rtl="0" algn="l">
              <a:spcBef>
                <a:spcPts val="0"/>
              </a:spcBef>
              <a:spcAft>
                <a:spcPts val="0"/>
              </a:spcAft>
              <a:buSzPts val="1800"/>
              <a:buChar char="●"/>
            </a:pPr>
            <a:r>
              <a:rPr lang="en"/>
              <a:t>The ability for a computer to be programmed allows it to do whatever their programs tell them what to do.</a:t>
            </a:r>
            <a:endParaRPr/>
          </a:p>
          <a:p>
            <a:pPr indent="-342900" lvl="0" marL="457200" rtl="0" algn="l">
              <a:spcBef>
                <a:spcPts val="0"/>
              </a:spcBef>
              <a:spcAft>
                <a:spcPts val="0"/>
              </a:spcAft>
              <a:buSzPts val="1800"/>
              <a:buChar char="●"/>
            </a:pPr>
            <a:r>
              <a:rPr lang="en"/>
              <a:t>A program is a set of instructions that tell a computer what to do.</a:t>
            </a:r>
            <a:endParaRPr/>
          </a:p>
          <a:p>
            <a:pPr indent="-317500" lvl="1" marL="914400" rtl="0" algn="l">
              <a:spcBef>
                <a:spcPts val="0"/>
              </a:spcBef>
              <a:spcAft>
                <a:spcPts val="0"/>
              </a:spcAft>
              <a:buSzPts val="1400"/>
              <a:buChar char="○"/>
            </a:pPr>
            <a:r>
              <a:rPr lang="en"/>
              <a:t>It is the translation of an algorithm (in English) to a language the computer can understand.</a:t>
            </a:r>
            <a:endParaRPr/>
          </a:p>
          <a:p>
            <a:pPr indent="-342900" lvl="0" marL="457200" rtl="0" algn="l">
              <a:spcBef>
                <a:spcPts val="0"/>
              </a:spcBef>
              <a:spcAft>
                <a:spcPts val="0"/>
              </a:spcAft>
              <a:buSzPts val="1800"/>
              <a:buChar char="●"/>
            </a:pPr>
            <a:r>
              <a:rPr lang="en"/>
              <a:t>A computer cannot do anything unless it has a program to tell it what to do.</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5"/>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solidFill>
                  <a:srgbClr val="351C75"/>
                </a:solidFill>
              </a:rPr>
              <a:t>What is an algorithm?</a:t>
            </a:r>
            <a:endParaRPr>
              <a:solidFill>
                <a:srgbClr val="351C75"/>
              </a:solidFill>
            </a:endParaRPr>
          </a:p>
        </p:txBody>
      </p:sp>
      <p:sp>
        <p:nvSpPr>
          <p:cNvPr id="82" name="Google Shape;82;p15"/>
          <p:cNvSpPr txBox="1"/>
          <p:nvPr>
            <p:ph idx="1" type="body"/>
          </p:nvPr>
        </p:nvSpPr>
        <p:spPr>
          <a:xfrm>
            <a:off x="311700" y="1009175"/>
            <a:ext cx="8520600" cy="3480600"/>
          </a:xfrm>
          <a:prstGeom prst="rect">
            <a:avLst/>
          </a:prstGeom>
        </p:spPr>
        <p:txBody>
          <a:bodyPr anchorCtr="0" anchor="t" bIns="91425" lIns="91425" spcFirstLastPara="1" rIns="91425" wrap="square" tIns="91425">
            <a:noAutofit/>
          </a:bodyPr>
          <a:lstStyle/>
          <a:p>
            <a:pPr indent="-323850" lvl="0" marL="457200" rtl="0" algn="l">
              <a:lnSpc>
                <a:spcPct val="115000"/>
              </a:lnSpc>
              <a:spcBef>
                <a:spcPts val="0"/>
              </a:spcBef>
              <a:spcAft>
                <a:spcPts val="0"/>
              </a:spcAft>
              <a:buSzPts val="1500"/>
              <a:buChar char="●"/>
            </a:pPr>
            <a:r>
              <a:rPr lang="en" sz="1500"/>
              <a:t>A </a:t>
            </a:r>
            <a:r>
              <a:rPr b="1" lang="en" sz="1500"/>
              <a:t>finite </a:t>
            </a:r>
            <a:r>
              <a:rPr lang="en" sz="1500"/>
              <a:t>set of steps that describes how to solve a problem.</a:t>
            </a:r>
            <a:endParaRPr sz="1500"/>
          </a:p>
          <a:p>
            <a:pPr indent="-323850" lvl="0" marL="457200" rtl="0" algn="l">
              <a:lnSpc>
                <a:spcPct val="115000"/>
              </a:lnSpc>
              <a:spcBef>
                <a:spcPts val="0"/>
              </a:spcBef>
              <a:spcAft>
                <a:spcPts val="0"/>
              </a:spcAft>
              <a:buSzPts val="1500"/>
              <a:buChar char="●"/>
            </a:pPr>
            <a:r>
              <a:rPr lang="en" sz="1500"/>
              <a:t>It is a recipe:</a:t>
            </a:r>
            <a:endParaRPr sz="1500"/>
          </a:p>
          <a:p>
            <a:pPr indent="-323850" lvl="1" marL="914400" rtl="0" algn="l">
              <a:lnSpc>
                <a:spcPct val="115000"/>
              </a:lnSpc>
              <a:spcBef>
                <a:spcPts val="0"/>
              </a:spcBef>
              <a:spcAft>
                <a:spcPts val="0"/>
              </a:spcAft>
              <a:buSzPts val="1500"/>
              <a:buChar char="○"/>
            </a:pPr>
            <a:r>
              <a:rPr lang="en" sz="1500"/>
              <a:t>If you follow the recipe precisely, you’ll get the same results every time for the same starting information.</a:t>
            </a:r>
            <a:endParaRPr sz="1500"/>
          </a:p>
          <a:p>
            <a:pPr indent="-323850" lvl="1" marL="914400" rtl="0" algn="l">
              <a:lnSpc>
                <a:spcPct val="115000"/>
              </a:lnSpc>
              <a:spcBef>
                <a:spcPts val="0"/>
              </a:spcBef>
              <a:spcAft>
                <a:spcPts val="0"/>
              </a:spcAft>
              <a:buSzPts val="1500"/>
              <a:buChar char="○"/>
            </a:pPr>
            <a:r>
              <a:rPr lang="en" sz="1500"/>
              <a:t>Think about a recipe for making a pepperoni pizza:</a:t>
            </a:r>
            <a:endParaRPr sz="1500"/>
          </a:p>
          <a:p>
            <a:pPr indent="-323850" lvl="2" marL="1371600" rtl="0" algn="l">
              <a:lnSpc>
                <a:spcPct val="115000"/>
              </a:lnSpc>
              <a:spcBef>
                <a:spcPts val="0"/>
              </a:spcBef>
              <a:spcAft>
                <a:spcPts val="0"/>
              </a:spcAft>
              <a:buSzPts val="1500"/>
              <a:buChar char="■"/>
            </a:pPr>
            <a:r>
              <a:rPr lang="en" sz="1500"/>
              <a:t>There is a set of ingredients needed before putting the pizza together </a:t>
            </a:r>
            <a:r>
              <a:rPr lang="en" sz="1500"/>
              <a:t>(we call it </a:t>
            </a:r>
            <a:r>
              <a:rPr i="1" lang="en" sz="1500"/>
              <a:t>input</a:t>
            </a:r>
            <a:r>
              <a:rPr lang="en" sz="1500"/>
              <a:t>).</a:t>
            </a:r>
            <a:endParaRPr sz="1500"/>
          </a:p>
          <a:p>
            <a:pPr indent="-323850" lvl="2" marL="1371600" rtl="0" algn="l">
              <a:lnSpc>
                <a:spcPct val="115000"/>
              </a:lnSpc>
              <a:spcBef>
                <a:spcPts val="0"/>
              </a:spcBef>
              <a:spcAft>
                <a:spcPts val="0"/>
              </a:spcAft>
              <a:buSzPts val="1500"/>
              <a:buChar char="■"/>
            </a:pPr>
            <a:r>
              <a:rPr lang="en" sz="1500"/>
              <a:t>Other materials like a bowl, measuring utensils, a pan, pizza slicer, and an oven are required.</a:t>
            </a:r>
            <a:endParaRPr sz="1500"/>
          </a:p>
          <a:p>
            <a:pPr indent="-323850" lvl="2" marL="1371600" rtl="0" algn="l">
              <a:lnSpc>
                <a:spcPct val="115000"/>
              </a:lnSpc>
              <a:spcBef>
                <a:spcPts val="0"/>
              </a:spcBef>
              <a:spcAft>
                <a:spcPts val="0"/>
              </a:spcAft>
              <a:buSzPts val="1500"/>
              <a:buChar char="■"/>
            </a:pPr>
            <a:r>
              <a:rPr lang="en" sz="1500"/>
              <a:t>The ingredients are combined in a specific order using the materials to produce the desired result (we call it </a:t>
            </a:r>
            <a:r>
              <a:rPr i="1" lang="en" sz="1500"/>
              <a:t>output</a:t>
            </a:r>
            <a:r>
              <a:rPr lang="en" sz="1500"/>
              <a:t>).</a:t>
            </a:r>
            <a:endParaRPr sz="1500"/>
          </a:p>
          <a:p>
            <a:pPr indent="-323850" lvl="0" marL="457200" rtl="0" algn="l">
              <a:lnSpc>
                <a:spcPct val="115000"/>
              </a:lnSpc>
              <a:spcBef>
                <a:spcPts val="0"/>
              </a:spcBef>
              <a:spcAft>
                <a:spcPts val="0"/>
              </a:spcAft>
              <a:buSzPts val="1500"/>
              <a:buChar char="●"/>
            </a:pPr>
            <a:r>
              <a:rPr lang="en" sz="1500"/>
              <a:t>We use algorithms every day for the things we do.</a:t>
            </a:r>
            <a:endParaRPr sz="1500"/>
          </a:p>
          <a:p>
            <a:pPr indent="-323850" lvl="1" marL="914400" rtl="0" algn="l">
              <a:lnSpc>
                <a:spcPct val="115000"/>
              </a:lnSpc>
              <a:spcBef>
                <a:spcPts val="0"/>
              </a:spcBef>
              <a:spcAft>
                <a:spcPts val="0"/>
              </a:spcAft>
              <a:buSzPts val="1500"/>
              <a:buChar char="○"/>
            </a:pPr>
            <a:r>
              <a:rPr lang="en" sz="1500"/>
              <a:t>Getting ready for the day</a:t>
            </a:r>
            <a:endParaRPr sz="1500"/>
          </a:p>
          <a:p>
            <a:pPr indent="-323850" lvl="1" marL="914400" rtl="0" algn="l">
              <a:lnSpc>
                <a:spcPct val="115000"/>
              </a:lnSpc>
              <a:spcBef>
                <a:spcPts val="0"/>
              </a:spcBef>
              <a:spcAft>
                <a:spcPts val="0"/>
              </a:spcAft>
              <a:buSzPts val="1500"/>
              <a:buChar char="○"/>
            </a:pPr>
            <a:r>
              <a:rPr lang="en" sz="1500"/>
              <a:t>Driving/Going to school</a:t>
            </a:r>
            <a:endParaRPr sz="1500"/>
          </a:p>
          <a:p>
            <a:pPr indent="-323850" lvl="1" marL="914400" rtl="0" algn="l">
              <a:lnSpc>
                <a:spcPct val="115000"/>
              </a:lnSpc>
              <a:spcBef>
                <a:spcPts val="0"/>
              </a:spcBef>
              <a:spcAft>
                <a:spcPts val="0"/>
              </a:spcAft>
              <a:buSzPts val="1500"/>
              <a:buChar char="○"/>
            </a:pPr>
            <a:r>
              <a:rPr lang="en" sz="1500"/>
              <a:t>Brushing your teeth</a:t>
            </a:r>
            <a:endParaRPr sz="15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16"/>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solidFill>
                  <a:srgbClr val="351C75"/>
                </a:solidFill>
              </a:rPr>
              <a:t>Programming - What?</a:t>
            </a:r>
            <a:endParaRPr>
              <a:solidFill>
                <a:srgbClr val="351C75"/>
              </a:solidFill>
            </a:endParaRPr>
          </a:p>
        </p:txBody>
      </p:sp>
      <p:sp>
        <p:nvSpPr>
          <p:cNvPr id="88" name="Google Shape;88;p16"/>
          <p:cNvSpPr txBox="1"/>
          <p:nvPr>
            <p:ph idx="1" type="body"/>
          </p:nvPr>
        </p:nvSpPr>
        <p:spPr>
          <a:xfrm>
            <a:off x="311700" y="1094875"/>
            <a:ext cx="8520600" cy="3302700"/>
          </a:xfrm>
          <a:prstGeom prst="rect">
            <a:avLst/>
          </a:prstGeom>
        </p:spPr>
        <p:txBody>
          <a:bodyPr anchorCtr="0" anchor="t" bIns="91425" lIns="91425" spcFirstLastPara="1" rIns="91425" wrap="square" tIns="91425">
            <a:noAutofit/>
          </a:bodyPr>
          <a:lstStyle/>
          <a:p>
            <a:pPr indent="-340677" lvl="0" marL="457200" rtl="0" algn="l">
              <a:lnSpc>
                <a:spcPct val="115000"/>
              </a:lnSpc>
              <a:spcBef>
                <a:spcPts val="0"/>
              </a:spcBef>
              <a:spcAft>
                <a:spcPts val="0"/>
              </a:spcAft>
              <a:buSzPts val="1765"/>
              <a:buChar char="●"/>
            </a:pPr>
            <a:r>
              <a:rPr lang="en" sz="1765"/>
              <a:t>Programs are used to operate the components of a computer, solve problems or satisfy a want/need.</a:t>
            </a:r>
            <a:endParaRPr sz="1765"/>
          </a:p>
          <a:p>
            <a:pPr indent="-317182" lvl="1" marL="914400" rtl="0" algn="l">
              <a:lnSpc>
                <a:spcPct val="115000"/>
              </a:lnSpc>
              <a:spcBef>
                <a:spcPts val="0"/>
              </a:spcBef>
              <a:spcAft>
                <a:spcPts val="0"/>
              </a:spcAft>
              <a:buSzPts val="1395"/>
              <a:buChar char="○"/>
            </a:pPr>
            <a:r>
              <a:rPr lang="en" sz="1395"/>
              <a:t>How long will it take me to get home if I drive x miles per hour?</a:t>
            </a:r>
            <a:endParaRPr sz="1395"/>
          </a:p>
          <a:p>
            <a:pPr indent="-317182" lvl="1" marL="914400" rtl="0" algn="l">
              <a:lnSpc>
                <a:spcPct val="115000"/>
              </a:lnSpc>
              <a:spcBef>
                <a:spcPts val="0"/>
              </a:spcBef>
              <a:spcAft>
                <a:spcPts val="0"/>
              </a:spcAft>
              <a:buSzPts val="1395"/>
              <a:buChar char="○"/>
            </a:pPr>
            <a:r>
              <a:rPr lang="en" sz="1395"/>
              <a:t>I want to be able to tell my friends what I am doing right now.</a:t>
            </a:r>
            <a:endParaRPr sz="1395"/>
          </a:p>
          <a:p>
            <a:pPr indent="-340677" lvl="0" marL="457200" rtl="0" algn="l">
              <a:lnSpc>
                <a:spcPct val="115000"/>
              </a:lnSpc>
              <a:spcBef>
                <a:spcPts val="0"/>
              </a:spcBef>
              <a:spcAft>
                <a:spcPts val="0"/>
              </a:spcAft>
              <a:buSzPts val="1765"/>
              <a:buChar char="●"/>
            </a:pPr>
            <a:r>
              <a:rPr lang="en" sz="1765"/>
              <a:t>Computer Programming is both an Art and a Science.</a:t>
            </a:r>
            <a:endParaRPr sz="1765"/>
          </a:p>
          <a:p>
            <a:pPr indent="-317182" lvl="1" marL="914400" rtl="0" algn="l">
              <a:lnSpc>
                <a:spcPct val="115000"/>
              </a:lnSpc>
              <a:spcBef>
                <a:spcPts val="0"/>
              </a:spcBef>
              <a:spcAft>
                <a:spcPts val="0"/>
              </a:spcAft>
              <a:buSzPts val="1395"/>
              <a:buChar char="○"/>
            </a:pPr>
            <a:r>
              <a:rPr lang="en" sz="1395"/>
              <a:t>Every aspect of a program must be carefully designed.</a:t>
            </a:r>
            <a:endParaRPr sz="1395"/>
          </a:p>
          <a:p>
            <a:pPr indent="-340677" lvl="0" marL="457200" rtl="0" algn="l">
              <a:lnSpc>
                <a:spcPct val="115000"/>
              </a:lnSpc>
              <a:spcBef>
                <a:spcPts val="0"/>
              </a:spcBef>
              <a:spcAft>
                <a:spcPts val="0"/>
              </a:spcAft>
              <a:buSzPts val="1765"/>
              <a:buChar char="●"/>
            </a:pPr>
            <a:r>
              <a:rPr lang="en" sz="1765"/>
              <a:t>As an art, programming takes creativity and problem solving.</a:t>
            </a:r>
            <a:endParaRPr sz="1765"/>
          </a:p>
          <a:p>
            <a:pPr indent="-317182" lvl="1" marL="914400" rtl="0" algn="l">
              <a:lnSpc>
                <a:spcPct val="115000"/>
              </a:lnSpc>
              <a:spcBef>
                <a:spcPts val="0"/>
              </a:spcBef>
              <a:spcAft>
                <a:spcPts val="0"/>
              </a:spcAft>
              <a:buSzPts val="1395"/>
              <a:buChar char="○"/>
            </a:pPr>
            <a:r>
              <a:rPr lang="en" sz="1395"/>
              <a:t>There is often no one correct way to solve a problem.</a:t>
            </a:r>
            <a:endParaRPr sz="1395"/>
          </a:p>
          <a:p>
            <a:pPr indent="-340677" lvl="0" marL="457200" rtl="0" algn="l">
              <a:lnSpc>
                <a:spcPct val="115000"/>
              </a:lnSpc>
              <a:spcBef>
                <a:spcPts val="0"/>
              </a:spcBef>
              <a:spcAft>
                <a:spcPts val="0"/>
              </a:spcAft>
              <a:buSzPts val="1765"/>
              <a:buChar char="●"/>
            </a:pPr>
            <a:r>
              <a:rPr lang="en" sz="1765"/>
              <a:t>As a science, there are formal and proven methods to go about creating a program.</a:t>
            </a:r>
            <a:endParaRPr sz="1765"/>
          </a:p>
          <a:p>
            <a:pPr indent="-317182" lvl="1" marL="914400" rtl="0" algn="l">
              <a:spcBef>
                <a:spcPts val="0"/>
              </a:spcBef>
              <a:spcAft>
                <a:spcPts val="0"/>
              </a:spcAft>
              <a:buSzPts val="1395"/>
              <a:buChar char="○"/>
            </a:pPr>
            <a:r>
              <a:rPr lang="en" sz="1395"/>
              <a:t>There is often more or less efficient way to solve a problem.</a:t>
            </a:r>
            <a:endParaRPr sz="1765"/>
          </a:p>
          <a:p>
            <a:pPr indent="-340677" lvl="0" marL="457200" rtl="0" algn="l">
              <a:lnSpc>
                <a:spcPct val="115000"/>
              </a:lnSpc>
              <a:spcBef>
                <a:spcPts val="0"/>
              </a:spcBef>
              <a:spcAft>
                <a:spcPts val="0"/>
              </a:spcAft>
              <a:buSzPts val="1765"/>
              <a:buChar char="●"/>
            </a:pPr>
            <a:r>
              <a:rPr lang="en" sz="1765"/>
              <a:t>Indeed, writing a robust program (piece of software) can utilize many different individuals with different </a:t>
            </a:r>
            <a:r>
              <a:rPr lang="en" sz="1765"/>
              <a:t>skill sets</a:t>
            </a:r>
            <a:r>
              <a:rPr lang="en" sz="1765"/>
              <a:t> and points of view.</a:t>
            </a:r>
            <a:endParaRPr sz="1765"/>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7"/>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solidFill>
                  <a:srgbClr val="351C75"/>
                </a:solidFill>
              </a:rPr>
              <a:t>Programming - Who?</a:t>
            </a:r>
            <a:endParaRPr>
              <a:solidFill>
                <a:srgbClr val="351C75"/>
              </a:solidFill>
            </a:endParaRPr>
          </a:p>
        </p:txBody>
      </p:sp>
      <p:sp>
        <p:nvSpPr>
          <p:cNvPr id="94" name="Google Shape;94;p17"/>
          <p:cNvSpPr txBox="1"/>
          <p:nvPr>
            <p:ph idx="1" type="body"/>
          </p:nvPr>
        </p:nvSpPr>
        <p:spPr>
          <a:xfrm>
            <a:off x="311700" y="1266325"/>
            <a:ext cx="8520600" cy="3302700"/>
          </a:xfrm>
          <a:prstGeom prst="rect">
            <a:avLst/>
          </a:prstGeom>
        </p:spPr>
        <p:txBody>
          <a:bodyPr anchorCtr="0" anchor="t" bIns="91425" lIns="91425" spcFirstLastPara="1" rIns="91425" wrap="square" tIns="91425">
            <a:normAutofit lnSpcReduction="20000"/>
          </a:bodyPr>
          <a:lstStyle/>
          <a:p>
            <a:pPr indent="-342900" lvl="0" marL="457200" rtl="0" algn="l">
              <a:lnSpc>
                <a:spcPct val="115000"/>
              </a:lnSpc>
              <a:spcBef>
                <a:spcPts val="0"/>
              </a:spcBef>
              <a:spcAft>
                <a:spcPts val="0"/>
              </a:spcAft>
              <a:buSzPts val="1800"/>
              <a:buChar char="●"/>
            </a:pPr>
            <a:r>
              <a:rPr lang="en"/>
              <a:t>Anyone can program.</a:t>
            </a:r>
            <a:endParaRPr/>
          </a:p>
          <a:p>
            <a:pPr indent="-317500" lvl="1" marL="914400" rtl="0" algn="l">
              <a:lnSpc>
                <a:spcPct val="115000"/>
              </a:lnSpc>
              <a:spcBef>
                <a:spcPts val="0"/>
              </a:spcBef>
              <a:spcAft>
                <a:spcPts val="0"/>
              </a:spcAft>
              <a:buSzPts val="1400"/>
              <a:buChar char="○"/>
            </a:pPr>
            <a:r>
              <a:rPr lang="en"/>
              <a:t>You do NOT need a Computer Science or related degree to be able to program.</a:t>
            </a:r>
            <a:endParaRPr/>
          </a:p>
          <a:p>
            <a:pPr indent="-342900" lvl="0" marL="457200" rtl="0" algn="l">
              <a:lnSpc>
                <a:spcPct val="115000"/>
              </a:lnSpc>
              <a:spcBef>
                <a:spcPts val="0"/>
              </a:spcBef>
              <a:spcAft>
                <a:spcPts val="0"/>
              </a:spcAft>
              <a:buSzPts val="1800"/>
              <a:buChar char="●"/>
            </a:pPr>
            <a:r>
              <a:rPr lang="en"/>
              <a:t>It is NOT just for ‘Nerds’ and ‘Geeks’.</a:t>
            </a:r>
            <a:endParaRPr/>
          </a:p>
          <a:p>
            <a:pPr indent="-342900" lvl="0" marL="457200" rtl="0" algn="l">
              <a:lnSpc>
                <a:spcPct val="115000"/>
              </a:lnSpc>
              <a:spcBef>
                <a:spcPts val="0"/>
              </a:spcBef>
              <a:spcAft>
                <a:spcPts val="0"/>
              </a:spcAft>
              <a:buSzPts val="1800"/>
              <a:buChar char="●"/>
            </a:pPr>
            <a:r>
              <a:rPr lang="en"/>
              <a:t>Possible uses of programming:</a:t>
            </a:r>
            <a:endParaRPr/>
          </a:p>
          <a:p>
            <a:pPr indent="-317500" lvl="1" marL="914400" rtl="0" algn="l">
              <a:lnSpc>
                <a:spcPct val="115000"/>
              </a:lnSpc>
              <a:spcBef>
                <a:spcPts val="0"/>
              </a:spcBef>
              <a:spcAft>
                <a:spcPts val="0"/>
              </a:spcAft>
              <a:buSzPts val="1400"/>
              <a:buChar char="○"/>
            </a:pPr>
            <a:r>
              <a:rPr lang="en"/>
              <a:t>Business: Place </a:t>
            </a:r>
            <a:r>
              <a:rPr lang="en"/>
              <a:t>formulas</a:t>
            </a:r>
            <a:r>
              <a:rPr lang="en"/>
              <a:t> in a spreadsheet to tabulate results, compute averages, filter data.</a:t>
            </a:r>
            <a:endParaRPr/>
          </a:p>
          <a:p>
            <a:pPr indent="-317500" lvl="2" marL="1371600" rtl="0" algn="l">
              <a:lnSpc>
                <a:spcPct val="115000"/>
              </a:lnSpc>
              <a:spcBef>
                <a:spcPts val="0"/>
              </a:spcBef>
              <a:spcAft>
                <a:spcPts val="0"/>
              </a:spcAft>
              <a:buSzPts val="1400"/>
              <a:buChar char="■"/>
            </a:pPr>
            <a:r>
              <a:rPr lang="en"/>
              <a:t>Yes! You are technically doing some programming when you utilize a built in formula in Excel.</a:t>
            </a:r>
            <a:endParaRPr/>
          </a:p>
          <a:p>
            <a:pPr indent="-317500" lvl="1" marL="914400" rtl="0" algn="l">
              <a:lnSpc>
                <a:spcPct val="115000"/>
              </a:lnSpc>
              <a:spcBef>
                <a:spcPts val="0"/>
              </a:spcBef>
              <a:spcAft>
                <a:spcPts val="0"/>
              </a:spcAft>
              <a:buSzPts val="1400"/>
              <a:buChar char="○"/>
            </a:pPr>
            <a:r>
              <a:rPr lang="en"/>
              <a:t>English: Use the Programming language Python to plot the occurrence/frequency of words in an essay.</a:t>
            </a:r>
            <a:endParaRPr/>
          </a:p>
          <a:p>
            <a:pPr indent="-317500" lvl="1" marL="914400" rtl="0" algn="l">
              <a:lnSpc>
                <a:spcPct val="115000"/>
              </a:lnSpc>
              <a:spcBef>
                <a:spcPts val="0"/>
              </a:spcBef>
              <a:spcAft>
                <a:spcPts val="0"/>
              </a:spcAft>
              <a:buSzPts val="1400"/>
              <a:buChar char="○"/>
            </a:pPr>
            <a:r>
              <a:rPr lang="en"/>
              <a:t>Biology: Use Python to plot birth and death rates of frogs from month to month in Costa Rica.</a:t>
            </a:r>
            <a:endParaRPr/>
          </a:p>
          <a:p>
            <a:pPr indent="-317500" lvl="1" marL="914400" rtl="0" algn="l">
              <a:lnSpc>
                <a:spcPct val="115000"/>
              </a:lnSpc>
              <a:spcBef>
                <a:spcPts val="0"/>
              </a:spcBef>
              <a:spcAft>
                <a:spcPts val="0"/>
              </a:spcAft>
              <a:buSzPts val="1400"/>
              <a:buChar char="○"/>
            </a:pPr>
            <a:r>
              <a:rPr lang="en"/>
              <a:t>Medicine: Use Python to plot daily blood pressure of patients over a three month period representing summer months.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18"/>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solidFill>
                  <a:srgbClr val="351C75"/>
                </a:solidFill>
              </a:rPr>
              <a:t>Software</a:t>
            </a:r>
            <a:endParaRPr>
              <a:solidFill>
                <a:srgbClr val="351C75"/>
              </a:solidFill>
            </a:endParaRPr>
          </a:p>
        </p:txBody>
      </p:sp>
      <p:sp>
        <p:nvSpPr>
          <p:cNvPr id="100" name="Google Shape;100;p18"/>
          <p:cNvSpPr txBox="1"/>
          <p:nvPr>
            <p:ph idx="1" type="body"/>
          </p:nvPr>
        </p:nvSpPr>
        <p:spPr>
          <a:xfrm>
            <a:off x="311700" y="1152425"/>
            <a:ext cx="8520600" cy="3302700"/>
          </a:xfrm>
          <a:prstGeom prst="rect">
            <a:avLst/>
          </a:prstGeom>
        </p:spPr>
        <p:txBody>
          <a:bodyPr anchorCtr="0" anchor="t" bIns="91425" lIns="91425" spcFirstLastPara="1" rIns="91425" wrap="square" tIns="91425">
            <a:noAutofit/>
          </a:bodyPr>
          <a:lstStyle/>
          <a:p>
            <a:pPr indent="-332614" lvl="0" marL="457200" rtl="0" algn="l">
              <a:lnSpc>
                <a:spcPct val="105000"/>
              </a:lnSpc>
              <a:spcBef>
                <a:spcPts val="0"/>
              </a:spcBef>
              <a:spcAft>
                <a:spcPts val="0"/>
              </a:spcAft>
              <a:buSzPts val="1638"/>
              <a:buChar char="●"/>
            </a:pPr>
            <a:r>
              <a:rPr lang="en" sz="1638"/>
              <a:t>Software refers to the programs that run on a computer.</a:t>
            </a:r>
            <a:endParaRPr sz="1638"/>
          </a:p>
          <a:p>
            <a:pPr indent="-332614" lvl="0" marL="457200" rtl="0" algn="l">
              <a:lnSpc>
                <a:spcPct val="105000"/>
              </a:lnSpc>
              <a:spcBef>
                <a:spcPts val="0"/>
              </a:spcBef>
              <a:spcAft>
                <a:spcPts val="0"/>
              </a:spcAft>
              <a:buSzPts val="1638"/>
              <a:buChar char="●"/>
            </a:pPr>
            <a:r>
              <a:rPr lang="en" sz="1638"/>
              <a:t>Some categories:</a:t>
            </a:r>
            <a:endParaRPr sz="1638"/>
          </a:p>
          <a:p>
            <a:pPr indent="-322454" lvl="1" marL="914400" rtl="0" algn="l">
              <a:lnSpc>
                <a:spcPct val="105000"/>
              </a:lnSpc>
              <a:spcBef>
                <a:spcPts val="0"/>
              </a:spcBef>
              <a:spcAft>
                <a:spcPts val="0"/>
              </a:spcAft>
              <a:buSzPts val="1478"/>
              <a:buChar char="○"/>
            </a:pPr>
            <a:r>
              <a:rPr lang="en" sz="1478"/>
              <a:t>Operating System (OS)</a:t>
            </a:r>
            <a:endParaRPr sz="1478"/>
          </a:p>
          <a:p>
            <a:pPr indent="-322454" lvl="2" marL="1371600" rtl="0" algn="l">
              <a:lnSpc>
                <a:spcPct val="105000"/>
              </a:lnSpc>
              <a:spcBef>
                <a:spcPts val="0"/>
              </a:spcBef>
              <a:spcAft>
                <a:spcPts val="0"/>
              </a:spcAft>
              <a:buSzPts val="1478"/>
              <a:buChar char="■"/>
            </a:pPr>
            <a:r>
              <a:rPr lang="en" sz="1478"/>
              <a:t>A set of programs that manages a computer’s hardware devices and controls their processes.</a:t>
            </a:r>
            <a:endParaRPr sz="1478"/>
          </a:p>
          <a:p>
            <a:pPr indent="-322454" lvl="2" marL="1371600" rtl="0" algn="l">
              <a:lnSpc>
                <a:spcPct val="105000"/>
              </a:lnSpc>
              <a:spcBef>
                <a:spcPts val="0"/>
              </a:spcBef>
              <a:spcAft>
                <a:spcPts val="0"/>
              </a:spcAft>
              <a:buSzPts val="1478"/>
              <a:buChar char="■"/>
            </a:pPr>
            <a:r>
              <a:rPr lang="en" sz="1478"/>
              <a:t>Most modern operating systems are capable of running multiple programs at once.</a:t>
            </a:r>
            <a:endParaRPr sz="1478"/>
          </a:p>
          <a:p>
            <a:pPr indent="-322454" lvl="2" marL="1371600" rtl="0" algn="l">
              <a:lnSpc>
                <a:spcPct val="105000"/>
              </a:lnSpc>
              <a:spcBef>
                <a:spcPts val="0"/>
              </a:spcBef>
              <a:spcAft>
                <a:spcPts val="0"/>
              </a:spcAft>
              <a:buSzPts val="1478"/>
              <a:buChar char="■"/>
            </a:pPr>
            <a:r>
              <a:rPr lang="en" sz="1478"/>
              <a:t>UNIX, Linux, Mac OS X, and Windows are examples.</a:t>
            </a:r>
            <a:endParaRPr sz="1478"/>
          </a:p>
          <a:p>
            <a:pPr indent="-322454" lvl="1" marL="914400" rtl="0" algn="l">
              <a:lnSpc>
                <a:spcPct val="105000"/>
              </a:lnSpc>
              <a:spcBef>
                <a:spcPts val="0"/>
              </a:spcBef>
              <a:spcAft>
                <a:spcPts val="0"/>
              </a:spcAft>
              <a:buSzPts val="1478"/>
              <a:buChar char="○"/>
            </a:pPr>
            <a:r>
              <a:rPr lang="en" sz="1478"/>
              <a:t>Application Software</a:t>
            </a:r>
            <a:endParaRPr sz="1478"/>
          </a:p>
          <a:p>
            <a:pPr indent="-322454" lvl="2" marL="1371600" rtl="0" algn="l">
              <a:lnSpc>
                <a:spcPct val="105000"/>
              </a:lnSpc>
              <a:spcBef>
                <a:spcPts val="0"/>
              </a:spcBef>
              <a:spcAft>
                <a:spcPts val="0"/>
              </a:spcAft>
              <a:buSzPts val="1478"/>
              <a:buChar char="■"/>
            </a:pPr>
            <a:r>
              <a:rPr lang="en" sz="1478"/>
              <a:t>Programs that make the computer useful for the user.</a:t>
            </a:r>
            <a:endParaRPr sz="1478"/>
          </a:p>
          <a:p>
            <a:pPr indent="-322454" lvl="2" marL="1371600" rtl="0" algn="l">
              <a:lnSpc>
                <a:spcPct val="105000"/>
              </a:lnSpc>
              <a:spcBef>
                <a:spcPts val="0"/>
              </a:spcBef>
              <a:spcAft>
                <a:spcPts val="0"/>
              </a:spcAft>
              <a:buSzPts val="1478"/>
              <a:buChar char="■"/>
            </a:pPr>
            <a:r>
              <a:rPr lang="en" sz="1478"/>
              <a:t>Solve specific problems or supply a service.</a:t>
            </a:r>
            <a:endParaRPr sz="1478"/>
          </a:p>
          <a:p>
            <a:pPr indent="-322454" lvl="2" marL="1371600" rtl="0" algn="l">
              <a:lnSpc>
                <a:spcPct val="105000"/>
              </a:lnSpc>
              <a:spcBef>
                <a:spcPts val="0"/>
              </a:spcBef>
              <a:spcAft>
                <a:spcPts val="0"/>
              </a:spcAft>
              <a:buSzPts val="1478"/>
              <a:buChar char="■"/>
            </a:pPr>
            <a:r>
              <a:rPr lang="en" sz="1478"/>
              <a:t>Word processors, spreadsheets, databases, etc.</a:t>
            </a:r>
            <a:endParaRPr sz="1478"/>
          </a:p>
          <a:p>
            <a:pPr indent="-322454" lvl="1" marL="914400" rtl="0" algn="l">
              <a:lnSpc>
                <a:spcPct val="105000"/>
              </a:lnSpc>
              <a:spcBef>
                <a:spcPts val="0"/>
              </a:spcBef>
              <a:spcAft>
                <a:spcPts val="0"/>
              </a:spcAft>
              <a:buSzPts val="1478"/>
              <a:buChar char="○"/>
            </a:pPr>
            <a:r>
              <a:rPr lang="en" sz="1478"/>
              <a:t>Entertainment</a:t>
            </a:r>
            <a:endParaRPr sz="1478"/>
          </a:p>
          <a:p>
            <a:pPr indent="-322454" lvl="2" marL="1371600" rtl="0" algn="l">
              <a:lnSpc>
                <a:spcPct val="105000"/>
              </a:lnSpc>
              <a:spcBef>
                <a:spcPts val="0"/>
              </a:spcBef>
              <a:spcAft>
                <a:spcPts val="0"/>
              </a:spcAft>
              <a:buSzPts val="1478"/>
              <a:buChar char="■"/>
            </a:pPr>
            <a:r>
              <a:rPr lang="en" sz="1478"/>
              <a:t>Games</a:t>
            </a:r>
            <a:endParaRPr sz="1478"/>
          </a:p>
          <a:p>
            <a:pPr indent="-322454" lvl="2" marL="1371600" rtl="0" algn="l">
              <a:lnSpc>
                <a:spcPct val="105000"/>
              </a:lnSpc>
              <a:spcBef>
                <a:spcPts val="0"/>
              </a:spcBef>
              <a:spcAft>
                <a:spcPts val="0"/>
              </a:spcAft>
              <a:buSzPts val="1478"/>
              <a:buChar char="■"/>
            </a:pPr>
            <a:r>
              <a:rPr lang="en" sz="1478"/>
              <a:t>Multimedia</a:t>
            </a:r>
            <a:endParaRPr sz="1478"/>
          </a:p>
          <a:p>
            <a:pPr indent="-322454" lvl="2" marL="1371600" rtl="0" algn="l">
              <a:lnSpc>
                <a:spcPct val="105000"/>
              </a:lnSpc>
              <a:spcBef>
                <a:spcPts val="0"/>
              </a:spcBef>
              <a:spcAft>
                <a:spcPts val="0"/>
              </a:spcAft>
              <a:buSzPts val="1478"/>
              <a:buChar char="■"/>
            </a:pPr>
            <a:r>
              <a:rPr lang="en" sz="1478"/>
              <a:t>etc.</a:t>
            </a:r>
            <a:endParaRPr sz="1478"/>
          </a:p>
          <a:p>
            <a:pPr indent="0" lvl="0" marL="0" rtl="0" algn="l">
              <a:lnSpc>
                <a:spcPct val="105000"/>
              </a:lnSpc>
              <a:spcBef>
                <a:spcPts val="1200"/>
              </a:spcBef>
              <a:spcAft>
                <a:spcPts val="0"/>
              </a:spcAft>
              <a:buSzPts val="440"/>
              <a:buNone/>
            </a:pPr>
            <a:r>
              <a:t/>
            </a:r>
            <a:endParaRPr sz="1120"/>
          </a:p>
          <a:p>
            <a:pPr indent="0" lvl="0" marL="0" rtl="0" algn="l">
              <a:lnSpc>
                <a:spcPct val="105000"/>
              </a:lnSpc>
              <a:spcBef>
                <a:spcPts val="1200"/>
              </a:spcBef>
              <a:spcAft>
                <a:spcPts val="1200"/>
              </a:spcAft>
              <a:buSzPts val="440"/>
              <a:buNone/>
            </a:pPr>
            <a:r>
              <a:t/>
            </a:r>
            <a:endParaRPr sz="112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9"/>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solidFill>
                  <a:srgbClr val="351C75"/>
                </a:solidFill>
              </a:rPr>
              <a:t>Simple Programs</a:t>
            </a:r>
            <a:endParaRPr>
              <a:solidFill>
                <a:srgbClr val="351C75"/>
              </a:solidFill>
            </a:endParaRPr>
          </a:p>
        </p:txBody>
      </p:sp>
      <p:sp>
        <p:nvSpPr>
          <p:cNvPr id="106" name="Google Shape;106;p19"/>
          <p:cNvSpPr txBox="1"/>
          <p:nvPr>
            <p:ph idx="1" type="body"/>
          </p:nvPr>
        </p:nvSpPr>
        <p:spPr>
          <a:xfrm>
            <a:off x="311700" y="1266325"/>
            <a:ext cx="8520600" cy="3302700"/>
          </a:xfrm>
          <a:prstGeom prst="rect">
            <a:avLst/>
          </a:prstGeom>
        </p:spPr>
        <p:txBody>
          <a:bodyPr anchorCtr="0" anchor="t" bIns="91425" lIns="91425" spcFirstLastPara="1" rIns="91425" wrap="square" tIns="91425">
            <a:noAutofit/>
          </a:bodyPr>
          <a:lstStyle/>
          <a:p>
            <a:pPr indent="-347027" lvl="0" marL="457200" rtl="0" algn="l">
              <a:lnSpc>
                <a:spcPct val="95000"/>
              </a:lnSpc>
              <a:spcBef>
                <a:spcPts val="0"/>
              </a:spcBef>
              <a:spcAft>
                <a:spcPts val="0"/>
              </a:spcAft>
              <a:buSzPts val="1865"/>
              <a:buChar char="●"/>
            </a:pPr>
            <a:r>
              <a:rPr lang="en" sz="1865"/>
              <a:t>Typically involve three fundamental components</a:t>
            </a:r>
            <a:endParaRPr sz="1865"/>
          </a:p>
          <a:p>
            <a:pPr indent="-323532" lvl="1" marL="914400" rtl="0" algn="l">
              <a:lnSpc>
                <a:spcPct val="95000"/>
              </a:lnSpc>
              <a:spcBef>
                <a:spcPts val="0"/>
              </a:spcBef>
              <a:spcAft>
                <a:spcPts val="0"/>
              </a:spcAft>
              <a:buSzPts val="1495"/>
              <a:buChar char="○"/>
            </a:pPr>
            <a:r>
              <a:rPr lang="en" sz="1495"/>
              <a:t>Input </a:t>
            </a:r>
            <a:endParaRPr sz="1495"/>
          </a:p>
          <a:p>
            <a:pPr indent="-323532" lvl="2" marL="1371600" rtl="0" algn="l">
              <a:lnSpc>
                <a:spcPct val="95000"/>
              </a:lnSpc>
              <a:spcBef>
                <a:spcPts val="0"/>
              </a:spcBef>
              <a:spcAft>
                <a:spcPts val="0"/>
              </a:spcAft>
              <a:buSzPts val="1495"/>
              <a:buChar char="■"/>
            </a:pPr>
            <a:r>
              <a:rPr lang="en" sz="1495"/>
              <a:t>The data on which operations will be performed</a:t>
            </a:r>
            <a:endParaRPr sz="1495"/>
          </a:p>
          <a:p>
            <a:pPr indent="-323532" lvl="1" marL="914400" rtl="0" algn="l">
              <a:lnSpc>
                <a:spcPct val="95000"/>
              </a:lnSpc>
              <a:spcBef>
                <a:spcPts val="0"/>
              </a:spcBef>
              <a:spcAft>
                <a:spcPts val="0"/>
              </a:spcAft>
              <a:buSzPts val="1495"/>
              <a:buChar char="○"/>
            </a:pPr>
            <a:r>
              <a:rPr lang="en" sz="1495"/>
              <a:t>Processing of the input</a:t>
            </a:r>
            <a:endParaRPr sz="1495"/>
          </a:p>
          <a:p>
            <a:pPr indent="-323532" lvl="2" marL="1371600" rtl="0" algn="l">
              <a:lnSpc>
                <a:spcPct val="95000"/>
              </a:lnSpc>
              <a:spcBef>
                <a:spcPts val="0"/>
              </a:spcBef>
              <a:spcAft>
                <a:spcPts val="0"/>
              </a:spcAft>
              <a:buSzPts val="1495"/>
              <a:buChar char="■"/>
            </a:pPr>
            <a:r>
              <a:rPr lang="en" sz="1495"/>
              <a:t>Applying necessary operations to transform the input into the desired output</a:t>
            </a:r>
            <a:endParaRPr sz="1495"/>
          </a:p>
          <a:p>
            <a:pPr indent="-323532" lvl="1" marL="914400" rtl="0" algn="l">
              <a:lnSpc>
                <a:spcPct val="95000"/>
              </a:lnSpc>
              <a:spcBef>
                <a:spcPts val="0"/>
              </a:spcBef>
              <a:spcAft>
                <a:spcPts val="0"/>
              </a:spcAft>
              <a:buSzPts val="1495"/>
              <a:buChar char="○"/>
            </a:pPr>
            <a:r>
              <a:rPr lang="en" sz="1495"/>
              <a:t>Output</a:t>
            </a:r>
            <a:endParaRPr sz="1495"/>
          </a:p>
          <a:p>
            <a:pPr indent="-323532" lvl="2" marL="1371600" rtl="0" algn="l">
              <a:lnSpc>
                <a:spcPct val="95000"/>
              </a:lnSpc>
              <a:spcBef>
                <a:spcPts val="0"/>
              </a:spcBef>
              <a:spcAft>
                <a:spcPts val="0"/>
              </a:spcAft>
              <a:buSzPts val="1495"/>
              <a:buChar char="■"/>
            </a:pPr>
            <a:r>
              <a:rPr lang="en" sz="1495"/>
              <a:t>The result of processing the input</a:t>
            </a:r>
            <a:endParaRPr sz="1495"/>
          </a:p>
          <a:p>
            <a:pPr indent="-323532" lvl="2" marL="1371600" rtl="0" algn="l">
              <a:lnSpc>
                <a:spcPct val="95000"/>
              </a:lnSpc>
              <a:spcBef>
                <a:spcPts val="0"/>
              </a:spcBef>
              <a:spcAft>
                <a:spcPts val="0"/>
              </a:spcAft>
              <a:buSzPts val="1495"/>
              <a:buChar char="■"/>
            </a:pPr>
            <a:r>
              <a:rPr lang="en" sz="1495"/>
              <a:t>Might be displayed to the screen, saved to a database, or sent across the network to another computer</a:t>
            </a:r>
            <a:endParaRPr sz="1495"/>
          </a:p>
          <a:p>
            <a:pPr indent="-347027" lvl="0" marL="457200" rtl="0" algn="l">
              <a:lnSpc>
                <a:spcPct val="95000"/>
              </a:lnSpc>
              <a:spcBef>
                <a:spcPts val="0"/>
              </a:spcBef>
              <a:spcAft>
                <a:spcPts val="0"/>
              </a:spcAft>
              <a:buSzPts val="1865"/>
              <a:buChar char="●"/>
            </a:pPr>
            <a:r>
              <a:rPr lang="en" sz="1865"/>
              <a:t>Require the following concepts to perform their tasks</a:t>
            </a:r>
            <a:endParaRPr sz="1865"/>
          </a:p>
          <a:p>
            <a:pPr indent="-323532" lvl="1" marL="914400" rtl="0" algn="l">
              <a:lnSpc>
                <a:spcPct val="95000"/>
              </a:lnSpc>
              <a:spcBef>
                <a:spcPts val="0"/>
              </a:spcBef>
              <a:spcAft>
                <a:spcPts val="0"/>
              </a:spcAft>
              <a:buSzPts val="1495"/>
              <a:buChar char="○"/>
            </a:pPr>
            <a:r>
              <a:rPr lang="en" sz="1495"/>
              <a:t>Variables</a:t>
            </a:r>
            <a:endParaRPr sz="1495"/>
          </a:p>
          <a:p>
            <a:pPr indent="-323532" lvl="1" marL="914400" rtl="0" algn="l">
              <a:lnSpc>
                <a:spcPct val="95000"/>
              </a:lnSpc>
              <a:spcBef>
                <a:spcPts val="0"/>
              </a:spcBef>
              <a:spcAft>
                <a:spcPts val="0"/>
              </a:spcAft>
              <a:buSzPts val="1495"/>
              <a:buChar char="○"/>
            </a:pPr>
            <a:r>
              <a:rPr lang="en" sz="1495"/>
              <a:t>Decisions/Branching/Conditionals</a:t>
            </a:r>
            <a:endParaRPr sz="1495"/>
          </a:p>
          <a:p>
            <a:pPr indent="-323532" lvl="1" marL="914400" rtl="0" algn="l">
              <a:lnSpc>
                <a:spcPct val="95000"/>
              </a:lnSpc>
              <a:spcBef>
                <a:spcPts val="0"/>
              </a:spcBef>
              <a:spcAft>
                <a:spcPts val="0"/>
              </a:spcAft>
              <a:buSzPts val="1495"/>
              <a:buChar char="○"/>
            </a:pPr>
            <a:r>
              <a:rPr lang="en" sz="1495"/>
              <a:t>Repetition/Loops</a:t>
            </a:r>
            <a:endParaRPr sz="1495"/>
          </a:p>
          <a:p>
            <a:pPr indent="-323532" lvl="1" marL="914400" rtl="0" algn="l">
              <a:lnSpc>
                <a:spcPct val="95000"/>
              </a:lnSpc>
              <a:spcBef>
                <a:spcPts val="0"/>
              </a:spcBef>
              <a:spcAft>
                <a:spcPts val="0"/>
              </a:spcAft>
              <a:buSzPts val="1495"/>
              <a:buChar char="○"/>
            </a:pPr>
            <a:r>
              <a:rPr lang="en" sz="1495"/>
              <a:t>Read input</a:t>
            </a:r>
            <a:endParaRPr sz="1495"/>
          </a:p>
          <a:p>
            <a:pPr indent="-323532" lvl="1" marL="914400" rtl="0" algn="l">
              <a:lnSpc>
                <a:spcPct val="95000"/>
              </a:lnSpc>
              <a:spcBef>
                <a:spcPts val="0"/>
              </a:spcBef>
              <a:spcAft>
                <a:spcPts val="0"/>
              </a:spcAft>
              <a:buSzPts val="1495"/>
              <a:buChar char="○"/>
            </a:pPr>
            <a:r>
              <a:rPr lang="en" sz="1495"/>
              <a:t>Display output</a:t>
            </a:r>
            <a:endParaRPr sz="1495"/>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20"/>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solidFill>
                  <a:srgbClr val="351C75"/>
                </a:solidFill>
              </a:rPr>
              <a:t>Variable</a:t>
            </a:r>
            <a:endParaRPr>
              <a:solidFill>
                <a:srgbClr val="351C75"/>
              </a:solidFill>
            </a:endParaRPr>
          </a:p>
        </p:txBody>
      </p:sp>
      <p:sp>
        <p:nvSpPr>
          <p:cNvPr id="112" name="Google Shape;112;p20"/>
          <p:cNvSpPr txBox="1"/>
          <p:nvPr>
            <p:ph idx="1" type="body"/>
          </p:nvPr>
        </p:nvSpPr>
        <p:spPr>
          <a:xfrm>
            <a:off x="311700" y="1030600"/>
            <a:ext cx="8520600" cy="3641400"/>
          </a:xfrm>
          <a:prstGeom prst="rect">
            <a:avLst/>
          </a:prstGeom>
        </p:spPr>
        <p:txBody>
          <a:bodyPr anchorCtr="0" anchor="t" bIns="91425" lIns="91425" spcFirstLastPara="1" rIns="91425" wrap="square" tIns="91425">
            <a:noAutofit/>
          </a:bodyPr>
          <a:lstStyle/>
          <a:p>
            <a:pPr indent="-323532" lvl="0" marL="457200" rtl="0" algn="l">
              <a:lnSpc>
                <a:spcPct val="115000"/>
              </a:lnSpc>
              <a:spcBef>
                <a:spcPts val="0"/>
              </a:spcBef>
              <a:spcAft>
                <a:spcPts val="0"/>
              </a:spcAft>
              <a:buSzPts val="1495"/>
              <a:buChar char="●"/>
            </a:pPr>
            <a:r>
              <a:rPr lang="en" sz="1495"/>
              <a:t>A value that </a:t>
            </a:r>
            <a:r>
              <a:rPr lang="en" sz="1495"/>
              <a:t>can </a:t>
            </a:r>
            <a:r>
              <a:rPr lang="en" sz="1495"/>
              <a:t>change depending on conditions or information passed to the program</a:t>
            </a:r>
            <a:endParaRPr sz="1495"/>
          </a:p>
          <a:p>
            <a:pPr indent="-322972" lvl="0" marL="457200" rtl="0" algn="l">
              <a:lnSpc>
                <a:spcPct val="115000"/>
              </a:lnSpc>
              <a:spcBef>
                <a:spcPts val="0"/>
              </a:spcBef>
              <a:spcAft>
                <a:spcPts val="0"/>
              </a:spcAft>
              <a:buSzPts val="1486"/>
              <a:buChar char="●"/>
            </a:pPr>
            <a:r>
              <a:rPr lang="en" sz="1486"/>
              <a:t>Typically represented by a specific type, depending on the information you want to represent</a:t>
            </a:r>
            <a:endParaRPr sz="1486"/>
          </a:p>
          <a:p>
            <a:pPr indent="-315987" lvl="1" marL="914400" rtl="0" algn="l">
              <a:lnSpc>
                <a:spcPct val="115000"/>
              </a:lnSpc>
              <a:spcBef>
                <a:spcPts val="0"/>
              </a:spcBef>
              <a:spcAft>
                <a:spcPts val="0"/>
              </a:spcAft>
              <a:buSzPts val="1376"/>
              <a:buChar char="○"/>
            </a:pPr>
            <a:r>
              <a:rPr lang="en" sz="1376"/>
              <a:t>A student’s age in years might be represented as an integer value (1, 2, 3, …99, 100)</a:t>
            </a:r>
            <a:endParaRPr sz="1376"/>
          </a:p>
          <a:p>
            <a:pPr indent="-315987" lvl="1" marL="914400" rtl="0" algn="l">
              <a:lnSpc>
                <a:spcPct val="115000"/>
              </a:lnSpc>
              <a:spcBef>
                <a:spcPts val="0"/>
              </a:spcBef>
              <a:spcAft>
                <a:spcPts val="0"/>
              </a:spcAft>
              <a:buSzPts val="1376"/>
              <a:buChar char="○"/>
            </a:pPr>
            <a:r>
              <a:rPr lang="en" sz="1376"/>
              <a:t>A </a:t>
            </a:r>
            <a:r>
              <a:rPr lang="en" sz="1376"/>
              <a:t>student’s gpa </a:t>
            </a:r>
            <a:r>
              <a:rPr lang="en" sz="1376"/>
              <a:t>might be represented as a real number (3.98, 2.88, etc.)</a:t>
            </a:r>
            <a:endParaRPr sz="1376"/>
          </a:p>
          <a:p>
            <a:pPr indent="-315987" lvl="1" marL="914400" rtl="0" algn="l">
              <a:lnSpc>
                <a:spcPct val="115000"/>
              </a:lnSpc>
              <a:spcBef>
                <a:spcPts val="0"/>
              </a:spcBef>
              <a:spcAft>
                <a:spcPts val="0"/>
              </a:spcAft>
              <a:buSzPts val="1376"/>
              <a:buChar char="○"/>
            </a:pPr>
            <a:r>
              <a:rPr lang="en" sz="1376"/>
              <a:t>The name of a student might represented as a string (a </a:t>
            </a:r>
            <a:r>
              <a:rPr lang="en" sz="1376"/>
              <a:t>collection</a:t>
            </a:r>
            <a:r>
              <a:rPr lang="en" sz="1376"/>
              <a:t> alphabetic letters, for example)</a:t>
            </a:r>
            <a:endParaRPr sz="1376"/>
          </a:p>
          <a:p>
            <a:pPr indent="-315987" lvl="2" marL="1371600" rtl="0" algn="l">
              <a:lnSpc>
                <a:spcPct val="115000"/>
              </a:lnSpc>
              <a:spcBef>
                <a:spcPts val="0"/>
              </a:spcBef>
              <a:spcAft>
                <a:spcPts val="0"/>
              </a:spcAft>
              <a:buSzPts val="1376"/>
              <a:buChar char="■"/>
            </a:pPr>
            <a:r>
              <a:rPr lang="en" sz="1376"/>
              <a:t>Daniil</a:t>
            </a:r>
            <a:endParaRPr sz="1376"/>
          </a:p>
          <a:p>
            <a:pPr indent="-315987" lvl="2" marL="1371600" rtl="0" algn="l">
              <a:lnSpc>
                <a:spcPct val="115000"/>
              </a:lnSpc>
              <a:spcBef>
                <a:spcPts val="0"/>
              </a:spcBef>
              <a:spcAft>
                <a:spcPts val="0"/>
              </a:spcAft>
              <a:buSzPts val="1376"/>
              <a:buChar char="■"/>
            </a:pPr>
            <a:r>
              <a:rPr lang="en" sz="1376"/>
              <a:t>Zafar</a:t>
            </a:r>
            <a:endParaRPr sz="1376"/>
          </a:p>
          <a:p>
            <a:pPr indent="-315987" lvl="2" marL="1371600" rtl="0" algn="l">
              <a:lnSpc>
                <a:spcPct val="115000"/>
              </a:lnSpc>
              <a:spcBef>
                <a:spcPts val="0"/>
              </a:spcBef>
              <a:spcAft>
                <a:spcPts val="0"/>
              </a:spcAft>
              <a:buSzPts val="1376"/>
              <a:buChar char="■"/>
            </a:pPr>
            <a:r>
              <a:rPr lang="en" sz="1376"/>
              <a:t>Jasleen</a:t>
            </a:r>
            <a:endParaRPr sz="1376"/>
          </a:p>
          <a:p>
            <a:pPr indent="-315987" lvl="1" marL="914400" rtl="0" algn="l">
              <a:lnSpc>
                <a:spcPct val="115000"/>
              </a:lnSpc>
              <a:spcBef>
                <a:spcPts val="0"/>
              </a:spcBef>
              <a:spcAft>
                <a:spcPts val="0"/>
              </a:spcAft>
              <a:buSzPts val="1376"/>
              <a:buChar char="○"/>
            </a:pPr>
            <a:r>
              <a:rPr lang="en" sz="1376"/>
              <a:t>There are many other data types that can be used depending on a program’s needs</a:t>
            </a:r>
            <a:endParaRPr sz="1376"/>
          </a:p>
          <a:p>
            <a:pPr indent="-315987" lvl="2" marL="1371600" rtl="0" algn="l">
              <a:lnSpc>
                <a:spcPct val="115000"/>
              </a:lnSpc>
              <a:spcBef>
                <a:spcPts val="0"/>
              </a:spcBef>
              <a:spcAft>
                <a:spcPts val="0"/>
              </a:spcAft>
              <a:buSzPts val="1376"/>
              <a:buChar char="■"/>
            </a:pPr>
            <a:r>
              <a:rPr lang="en" sz="1376"/>
              <a:t>Date</a:t>
            </a:r>
            <a:endParaRPr sz="1376"/>
          </a:p>
          <a:p>
            <a:pPr indent="-315987" lvl="2" marL="1371600" rtl="0" algn="l">
              <a:lnSpc>
                <a:spcPct val="115000"/>
              </a:lnSpc>
              <a:spcBef>
                <a:spcPts val="0"/>
              </a:spcBef>
              <a:spcAft>
                <a:spcPts val="0"/>
              </a:spcAft>
              <a:buSzPts val="1376"/>
              <a:buChar char="■"/>
            </a:pPr>
            <a:r>
              <a:rPr lang="en" sz="1376"/>
              <a:t>Time</a:t>
            </a:r>
            <a:endParaRPr sz="1376"/>
          </a:p>
          <a:p>
            <a:pPr indent="-315987" lvl="2" marL="1371600" rtl="0" algn="l">
              <a:lnSpc>
                <a:spcPct val="115000"/>
              </a:lnSpc>
              <a:spcBef>
                <a:spcPts val="0"/>
              </a:spcBef>
              <a:spcAft>
                <a:spcPts val="0"/>
              </a:spcAft>
              <a:buSzPts val="1376"/>
              <a:buChar char="■"/>
            </a:pPr>
            <a:r>
              <a:rPr lang="en" sz="1376"/>
              <a:t>Boolean (something that can be true or false)</a:t>
            </a:r>
            <a:endParaRPr sz="1376"/>
          </a:p>
          <a:p>
            <a:pPr indent="-315987" lvl="2" marL="1371600" rtl="0" algn="l">
              <a:lnSpc>
                <a:spcPct val="115000"/>
              </a:lnSpc>
              <a:spcBef>
                <a:spcPts val="0"/>
              </a:spcBef>
              <a:spcAft>
                <a:spcPts val="0"/>
              </a:spcAft>
              <a:buSzPts val="1376"/>
              <a:buChar char="■"/>
            </a:pPr>
            <a:r>
              <a:rPr lang="en" sz="1376"/>
              <a:t>List (a collection of some other data type)</a:t>
            </a:r>
            <a:endParaRPr sz="1376"/>
          </a:p>
          <a:p>
            <a:pPr indent="-315987" lvl="3" marL="1828800" rtl="0" algn="l">
              <a:lnSpc>
                <a:spcPct val="115000"/>
              </a:lnSpc>
              <a:spcBef>
                <a:spcPts val="0"/>
              </a:spcBef>
              <a:spcAft>
                <a:spcPts val="0"/>
              </a:spcAft>
              <a:buSzPts val="1376"/>
              <a:buChar char="●"/>
            </a:pPr>
            <a:r>
              <a:rPr lang="en" sz="1376"/>
              <a:t>A </a:t>
            </a:r>
            <a:r>
              <a:rPr lang="en" sz="1376"/>
              <a:t>University </a:t>
            </a:r>
            <a:r>
              <a:rPr lang="en" sz="1376"/>
              <a:t>Class might have a list of student IDs</a:t>
            </a:r>
            <a:endParaRPr sz="1376"/>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21"/>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solidFill>
                  <a:srgbClr val="351C75"/>
                </a:solidFill>
              </a:rPr>
              <a:t>Decisions/Branching/Conditionals</a:t>
            </a:r>
            <a:endParaRPr>
              <a:solidFill>
                <a:srgbClr val="351C75"/>
              </a:solidFill>
            </a:endParaRPr>
          </a:p>
        </p:txBody>
      </p:sp>
      <p:sp>
        <p:nvSpPr>
          <p:cNvPr id="118" name="Google Shape;118;p21"/>
          <p:cNvSpPr txBox="1"/>
          <p:nvPr>
            <p:ph idx="1" type="body"/>
          </p:nvPr>
        </p:nvSpPr>
        <p:spPr>
          <a:xfrm>
            <a:off x="311700" y="1062725"/>
            <a:ext cx="8520600" cy="3302700"/>
          </a:xfrm>
          <a:prstGeom prst="rect">
            <a:avLst/>
          </a:prstGeom>
        </p:spPr>
        <p:txBody>
          <a:bodyPr anchorCtr="0" anchor="t" bIns="91425" lIns="91425" spcFirstLastPara="1" rIns="91425" wrap="square" tIns="91425">
            <a:noAutofit/>
          </a:bodyPr>
          <a:lstStyle/>
          <a:p>
            <a:pPr indent="-325755" lvl="0" marL="457200" rtl="0" algn="l">
              <a:lnSpc>
                <a:spcPct val="115000"/>
              </a:lnSpc>
              <a:spcBef>
                <a:spcPts val="0"/>
              </a:spcBef>
              <a:spcAft>
                <a:spcPts val="0"/>
              </a:spcAft>
              <a:buSzPts val="1530"/>
              <a:buChar char="●"/>
            </a:pPr>
            <a:r>
              <a:rPr lang="en" sz="1530"/>
              <a:t>Provide a means to take a specific action based on what some data currently looks like</a:t>
            </a:r>
            <a:endParaRPr sz="1530"/>
          </a:p>
          <a:p>
            <a:pPr indent="0" lvl="0" marL="0" rtl="0" algn="ctr">
              <a:lnSpc>
                <a:spcPct val="115000"/>
              </a:lnSpc>
              <a:spcBef>
                <a:spcPts val="0"/>
              </a:spcBef>
              <a:spcAft>
                <a:spcPts val="0"/>
              </a:spcAft>
              <a:buNone/>
            </a:pPr>
            <a:r>
              <a:rPr lang="en" sz="1200"/>
              <a:t>	</a:t>
            </a:r>
            <a:r>
              <a:rPr b="1" lang="en" sz="1200" u="sng"/>
              <a:t>If </a:t>
            </a:r>
            <a:r>
              <a:rPr lang="en" sz="1200" u="sng"/>
              <a:t>condition</a:t>
            </a:r>
            <a:r>
              <a:rPr lang="en" sz="1200" u="sng"/>
              <a:t> is true, </a:t>
            </a:r>
            <a:r>
              <a:rPr b="1" lang="en" sz="1200" u="sng"/>
              <a:t>then </a:t>
            </a:r>
            <a:r>
              <a:rPr i="1" lang="en" sz="1200" u="sng"/>
              <a:t>do something</a:t>
            </a:r>
            <a:endParaRPr sz="1200" u="sng"/>
          </a:p>
          <a:p>
            <a:pPr indent="-304165" lvl="1" marL="914400" rtl="0" algn="l">
              <a:lnSpc>
                <a:spcPct val="115000"/>
              </a:lnSpc>
              <a:spcBef>
                <a:spcPts val="0"/>
              </a:spcBef>
              <a:spcAft>
                <a:spcPts val="0"/>
              </a:spcAft>
              <a:buSzPts val="1190"/>
              <a:buChar char="○"/>
            </a:pPr>
            <a:r>
              <a:rPr b="1" lang="en" sz="1190"/>
              <a:t>If </a:t>
            </a:r>
            <a:r>
              <a:rPr lang="en" sz="1190"/>
              <a:t>the thermostat reads below 68 degrees Fahrenheit, </a:t>
            </a:r>
            <a:r>
              <a:rPr b="1" lang="en" sz="1190"/>
              <a:t>then </a:t>
            </a:r>
            <a:r>
              <a:rPr i="1" lang="en" sz="1190"/>
              <a:t>turn on</a:t>
            </a:r>
            <a:r>
              <a:rPr lang="en" sz="1190"/>
              <a:t> the heat</a:t>
            </a:r>
            <a:endParaRPr sz="1190"/>
          </a:p>
          <a:p>
            <a:pPr indent="-304164" lvl="2" marL="1371600" rtl="0" algn="l">
              <a:lnSpc>
                <a:spcPct val="115000"/>
              </a:lnSpc>
              <a:spcBef>
                <a:spcPts val="0"/>
              </a:spcBef>
              <a:spcAft>
                <a:spcPts val="0"/>
              </a:spcAft>
              <a:buSzPts val="1190"/>
              <a:buChar char="■"/>
            </a:pPr>
            <a:r>
              <a:rPr lang="en" sz="1190"/>
              <a:t>Once the temperature reaches 68 </a:t>
            </a:r>
            <a:r>
              <a:rPr lang="en" sz="1190"/>
              <a:t>degrees</a:t>
            </a:r>
            <a:r>
              <a:rPr lang="en" sz="1190"/>
              <a:t>, </a:t>
            </a:r>
            <a:r>
              <a:rPr i="1" lang="en" sz="1190"/>
              <a:t>turn the heat off</a:t>
            </a:r>
            <a:endParaRPr i="1" sz="1190"/>
          </a:p>
          <a:p>
            <a:pPr indent="-304165" lvl="1" marL="914400" rtl="0" algn="l">
              <a:lnSpc>
                <a:spcPct val="115000"/>
              </a:lnSpc>
              <a:spcBef>
                <a:spcPts val="0"/>
              </a:spcBef>
              <a:spcAft>
                <a:spcPts val="0"/>
              </a:spcAft>
              <a:buSzPts val="1190"/>
              <a:buChar char="○"/>
            </a:pPr>
            <a:r>
              <a:rPr b="1" lang="en" sz="1190"/>
              <a:t>If </a:t>
            </a:r>
            <a:r>
              <a:rPr lang="en" sz="1190"/>
              <a:t>the thermostat reads above 80 </a:t>
            </a:r>
            <a:r>
              <a:rPr lang="en" sz="1190"/>
              <a:t>degrees Fahrenheit, </a:t>
            </a:r>
            <a:r>
              <a:rPr b="1" lang="en" sz="1190"/>
              <a:t>then </a:t>
            </a:r>
            <a:r>
              <a:rPr i="1" lang="en" sz="1190"/>
              <a:t>turn on</a:t>
            </a:r>
            <a:r>
              <a:rPr lang="en" sz="1190"/>
              <a:t> the AC</a:t>
            </a:r>
            <a:endParaRPr sz="1190"/>
          </a:p>
          <a:p>
            <a:pPr indent="-304164" lvl="2" marL="1371600" rtl="0" algn="l">
              <a:lnSpc>
                <a:spcPct val="115000"/>
              </a:lnSpc>
              <a:spcBef>
                <a:spcPts val="0"/>
              </a:spcBef>
              <a:spcAft>
                <a:spcPts val="0"/>
              </a:spcAft>
              <a:buSzPts val="1190"/>
              <a:buChar char="■"/>
            </a:pPr>
            <a:r>
              <a:rPr lang="en" sz="1190"/>
              <a:t>Once the temperature drops to 80 degrees, </a:t>
            </a:r>
            <a:r>
              <a:rPr i="1" lang="en" sz="1190"/>
              <a:t>turn the AC off</a:t>
            </a:r>
            <a:endParaRPr i="1" sz="1190"/>
          </a:p>
          <a:p>
            <a:pPr indent="-325755" lvl="0" marL="457200" rtl="0" algn="l">
              <a:lnSpc>
                <a:spcPct val="115000"/>
              </a:lnSpc>
              <a:spcBef>
                <a:spcPts val="0"/>
              </a:spcBef>
              <a:spcAft>
                <a:spcPts val="0"/>
              </a:spcAft>
              <a:buSzPts val="1530"/>
              <a:buChar char="●"/>
            </a:pPr>
            <a:r>
              <a:rPr lang="en" sz="1530"/>
              <a:t>Called branching because the program will branch to a particular portion of the code based on the result of evaluating a condition</a:t>
            </a:r>
            <a:endParaRPr sz="1530"/>
          </a:p>
          <a:p>
            <a:pPr indent="-304165" lvl="1" marL="914400" rtl="0" algn="l">
              <a:lnSpc>
                <a:spcPct val="115000"/>
              </a:lnSpc>
              <a:spcBef>
                <a:spcPts val="0"/>
              </a:spcBef>
              <a:spcAft>
                <a:spcPts val="0"/>
              </a:spcAft>
              <a:buSzPts val="1190"/>
              <a:buChar char="○"/>
            </a:pPr>
            <a:r>
              <a:rPr lang="en" sz="1190"/>
              <a:t>If the thermostat reads below 68 degrees</a:t>
            </a:r>
            <a:endParaRPr sz="1190"/>
          </a:p>
          <a:p>
            <a:pPr indent="-304164" lvl="2" marL="1371600" rtl="0" algn="l">
              <a:lnSpc>
                <a:spcPct val="115000"/>
              </a:lnSpc>
              <a:spcBef>
                <a:spcPts val="0"/>
              </a:spcBef>
              <a:spcAft>
                <a:spcPts val="0"/>
              </a:spcAft>
              <a:buSzPts val="1190"/>
              <a:buChar char="■"/>
            </a:pPr>
            <a:r>
              <a:rPr lang="en" sz="1190"/>
              <a:t>Turn on the heat</a:t>
            </a:r>
            <a:endParaRPr sz="1190"/>
          </a:p>
          <a:p>
            <a:pPr indent="-304165" lvl="1" marL="914400" rtl="0" algn="l">
              <a:lnSpc>
                <a:spcPct val="115000"/>
              </a:lnSpc>
              <a:spcBef>
                <a:spcPts val="0"/>
              </a:spcBef>
              <a:spcAft>
                <a:spcPts val="0"/>
              </a:spcAft>
              <a:buSzPts val="1190"/>
              <a:buChar char="○"/>
            </a:pPr>
            <a:r>
              <a:rPr lang="en" sz="1190"/>
              <a:t>Note that if the temperature is not below 68, the heat does not get turned on, so turning the heat on is a branch</a:t>
            </a:r>
            <a:endParaRPr sz="1190"/>
          </a:p>
          <a:p>
            <a:pPr indent="-325755" lvl="0" marL="457200" rtl="0" algn="l">
              <a:lnSpc>
                <a:spcPct val="115000"/>
              </a:lnSpc>
              <a:spcBef>
                <a:spcPts val="0"/>
              </a:spcBef>
              <a:spcAft>
                <a:spcPts val="0"/>
              </a:spcAft>
              <a:buSzPts val="1530"/>
              <a:buChar char="●"/>
            </a:pPr>
            <a:r>
              <a:rPr lang="en" sz="1530"/>
              <a:t>Conditionals involve the use of a Boolean operations (something that evaluates to true or false)</a:t>
            </a:r>
            <a:endParaRPr sz="1530"/>
          </a:p>
          <a:p>
            <a:pPr indent="-304165" lvl="1" marL="914400" rtl="0" algn="l">
              <a:lnSpc>
                <a:spcPct val="115000"/>
              </a:lnSpc>
              <a:spcBef>
                <a:spcPts val="0"/>
              </a:spcBef>
              <a:spcAft>
                <a:spcPts val="0"/>
              </a:spcAft>
              <a:buSzPts val="1190"/>
              <a:buChar char="○"/>
            </a:pPr>
            <a:r>
              <a:rPr lang="en" sz="1190"/>
              <a:t>If we have a variable called </a:t>
            </a:r>
            <a:r>
              <a:rPr b="1" lang="en" sz="1190"/>
              <a:t>current_temperature</a:t>
            </a:r>
            <a:r>
              <a:rPr lang="en" sz="1190"/>
              <a:t>, we can compare it against the value 68 and get a Boolean result: </a:t>
            </a:r>
            <a:endParaRPr sz="1190"/>
          </a:p>
          <a:p>
            <a:pPr indent="-304164" lvl="2" marL="1371600" rtl="0" algn="l">
              <a:lnSpc>
                <a:spcPct val="115000"/>
              </a:lnSpc>
              <a:spcBef>
                <a:spcPts val="0"/>
              </a:spcBef>
              <a:spcAft>
                <a:spcPts val="0"/>
              </a:spcAft>
              <a:buSzPts val="1190"/>
              <a:buChar char="■"/>
            </a:pPr>
            <a:r>
              <a:rPr lang="en" sz="1190"/>
              <a:t>if </a:t>
            </a:r>
            <a:r>
              <a:rPr b="1" lang="en" sz="1190"/>
              <a:t>current_temperature </a:t>
            </a:r>
            <a:r>
              <a:rPr lang="en" sz="1190"/>
              <a:t>&lt; 68</a:t>
            </a:r>
            <a:endParaRPr sz="119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ropic">
  <a:themeElements>
    <a:clrScheme name="Tropic">
      <a:dk1>
        <a:srgbClr val="A1E8D9"/>
      </a:dk1>
      <a:lt1>
        <a:srgbClr val="FFFFFF"/>
      </a:lt1>
      <a:dk2>
        <a:srgbClr val="695D46"/>
      </a:dk2>
      <a:lt2>
        <a:srgbClr val="B3A77D"/>
      </a:lt2>
      <a:accent1>
        <a:srgbClr val="EF6C00"/>
      </a:accent1>
      <a:accent2>
        <a:srgbClr val="CE93D8"/>
      </a:accent2>
      <a:accent3>
        <a:srgbClr val="4DB6AC"/>
      </a:accent3>
      <a:accent4>
        <a:srgbClr val="FF9800"/>
      </a:accent4>
      <a:accent5>
        <a:srgbClr val="009668"/>
      </a:accent5>
      <a:accent6>
        <a:srgbClr val="EEFF41"/>
      </a:accent6>
      <a:hlink>
        <a:srgbClr val="009668"/>
      </a:hlink>
      <a:folHlink>
        <a:srgbClr val="00966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