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184E"/>
    <a:srgbClr val="22085C"/>
    <a:srgbClr val="330C8A"/>
    <a:srgbClr val="250963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27" d="100"/>
          <a:sy n="27" d="100"/>
        </p:scale>
        <p:origin x="109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46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140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62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635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898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450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78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14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0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94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929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A3129-1B72-4FAC-B5AD-0E5503F16199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89E40-70C6-4C6A-8FE1-2A0C73A57C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529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 flipH="1">
            <a:off x="2649537" y="271543"/>
            <a:ext cx="273399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rgbClr val="32184E"/>
                </a:solidFill>
              </a:rPr>
              <a:t>&lt;Title&gt;</a:t>
            </a:r>
          </a:p>
        </p:txBody>
      </p:sp>
      <p:sp>
        <p:nvSpPr>
          <p:cNvPr id="11" name="TextBox 10"/>
          <p:cNvSpPr txBox="1"/>
          <p:nvPr/>
        </p:nvSpPr>
        <p:spPr>
          <a:xfrm flipH="1">
            <a:off x="2649537" y="1254889"/>
            <a:ext cx="273399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3218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&lt;Name&gt;</a:t>
            </a:r>
          </a:p>
          <a:p>
            <a:pPr algn="ctr"/>
            <a:r>
              <a:rPr lang="en-US" sz="4000" dirty="0">
                <a:solidFill>
                  <a:srgbClr val="32184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&lt;Major [and Faculty Advisor, if applicable]&gt;</a:t>
            </a:r>
          </a:p>
        </p:txBody>
      </p:sp>
      <p:sp>
        <p:nvSpPr>
          <p:cNvPr id="14" name="Text Box 135"/>
          <p:cNvSpPr txBox="1">
            <a:spLocks noChangeArrowheads="1"/>
          </p:cNvSpPr>
          <p:nvPr/>
        </p:nvSpPr>
        <p:spPr bwMode="auto">
          <a:xfrm>
            <a:off x="15082044" y="3656013"/>
            <a:ext cx="82280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22085C"/>
                </a:solidFill>
                <a:latin typeface="+mn-lt"/>
              </a:rPr>
              <a:t>PROPOSED </a:t>
            </a:r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SOLUTION/RECOMMENDATIONS</a:t>
            </a:r>
          </a:p>
        </p:txBody>
      </p:sp>
      <p:sp>
        <p:nvSpPr>
          <p:cNvPr id="15" name="Text Box 125"/>
          <p:cNvSpPr txBox="1">
            <a:spLocks noChangeArrowheads="1"/>
          </p:cNvSpPr>
          <p:nvPr/>
        </p:nvSpPr>
        <p:spPr bwMode="auto">
          <a:xfrm>
            <a:off x="15070932" y="4595813"/>
            <a:ext cx="8228012" cy="8226425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/>
          <a:p>
            <a:pPr eaLnBrk="1" hangingPunct="1">
              <a:defRPr/>
            </a:pPr>
            <a:r>
              <a:rPr lang="en-US" altLang="en-US" dirty="0"/>
              <a:t>Click here to insert your Purpose and Proposed Solution text.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r>
              <a:rPr lang="en-US" altLang="en-US" dirty="0"/>
              <a:t> </a:t>
            </a:r>
            <a:endParaRPr lang="en-US" altLang="en-US" b="1" dirty="0">
              <a:solidFill>
                <a:srgbClr val="CC0000"/>
              </a:solidFill>
            </a:endParaRPr>
          </a:p>
        </p:txBody>
      </p:sp>
      <p:sp>
        <p:nvSpPr>
          <p:cNvPr id="17" name="Text Box 130"/>
          <p:cNvSpPr txBox="1">
            <a:spLocks noChangeArrowheads="1"/>
          </p:cNvSpPr>
          <p:nvPr/>
        </p:nvSpPr>
        <p:spPr bwMode="auto">
          <a:xfrm>
            <a:off x="6170613" y="3681413"/>
            <a:ext cx="82153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INTRODUCTION AND PURPOSE</a:t>
            </a:r>
          </a:p>
        </p:txBody>
      </p:sp>
      <p:sp>
        <p:nvSpPr>
          <p:cNvPr id="18" name="Text Box 129"/>
          <p:cNvSpPr txBox="1">
            <a:spLocks noChangeArrowheads="1"/>
          </p:cNvSpPr>
          <p:nvPr/>
        </p:nvSpPr>
        <p:spPr bwMode="auto">
          <a:xfrm>
            <a:off x="6170613" y="4570413"/>
            <a:ext cx="8226425" cy="8226425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/>
          <a:p>
            <a:pPr eaLnBrk="1" hangingPunct="1">
              <a:defRPr/>
            </a:pPr>
            <a:r>
              <a:rPr lang="en-US" altLang="en-US" dirty="0"/>
              <a:t>Click here to insert your Introduction text. </a:t>
            </a:r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19" name="Text Box 182"/>
          <p:cNvSpPr txBox="1">
            <a:spLocks noChangeArrowheads="1"/>
          </p:cNvSpPr>
          <p:nvPr/>
        </p:nvSpPr>
        <p:spPr bwMode="auto">
          <a:xfrm>
            <a:off x="404019" y="3997174"/>
            <a:ext cx="5299075" cy="879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3700" b="1" dirty="0">
                <a:solidFill>
                  <a:srgbClr val="22085C"/>
                </a:solidFill>
                <a:latin typeface="+mn-lt"/>
              </a:rPr>
              <a:t>ABSTRACT</a:t>
            </a:r>
          </a:p>
          <a:p>
            <a:pPr eaLnBrk="1" hangingPunct="1"/>
            <a:r>
              <a:rPr lang="en-US" altLang="en-US" sz="4000" dirty="0">
                <a:solidFill>
                  <a:schemeClr val="bg1"/>
                </a:solidFill>
                <a:latin typeface="+mn-lt"/>
              </a:rPr>
              <a:t>STRACT</a:t>
            </a:r>
          </a:p>
        </p:txBody>
      </p:sp>
      <p:sp>
        <p:nvSpPr>
          <p:cNvPr id="20" name="Text Box 121"/>
          <p:cNvSpPr txBox="1">
            <a:spLocks noChangeArrowheads="1"/>
          </p:cNvSpPr>
          <p:nvPr/>
        </p:nvSpPr>
        <p:spPr bwMode="auto">
          <a:xfrm>
            <a:off x="768351" y="4578351"/>
            <a:ext cx="4570412" cy="10156627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>
            <a:spAutoFit/>
          </a:bodyPr>
          <a:lstStyle/>
          <a:p>
            <a:pPr eaLnBrk="1" hangingPunct="1">
              <a:defRPr/>
            </a:pPr>
            <a:r>
              <a:rPr lang="en-US" altLang="en-US" dirty="0"/>
              <a:t>Click here to insert your Abstract text. </a:t>
            </a:r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21" name="Text Box 134"/>
          <p:cNvSpPr txBox="1">
            <a:spLocks noChangeArrowheads="1"/>
          </p:cNvSpPr>
          <p:nvPr/>
        </p:nvSpPr>
        <p:spPr bwMode="auto">
          <a:xfrm>
            <a:off x="23995063" y="3656013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METHOD(S</a:t>
            </a:r>
            <a:r>
              <a:rPr lang="en-US" altLang="en-US" sz="3700" b="1" dirty="0">
                <a:solidFill>
                  <a:srgbClr val="22085C"/>
                </a:solidFill>
                <a:latin typeface="+mn-lt"/>
              </a:rPr>
              <a:t>)</a:t>
            </a:r>
          </a:p>
        </p:txBody>
      </p:sp>
      <p:sp>
        <p:nvSpPr>
          <p:cNvPr id="22" name="Text Box 126"/>
          <p:cNvSpPr txBox="1">
            <a:spLocks noChangeArrowheads="1"/>
          </p:cNvSpPr>
          <p:nvPr/>
        </p:nvSpPr>
        <p:spPr bwMode="auto">
          <a:xfrm>
            <a:off x="23995063" y="4578351"/>
            <a:ext cx="8226425" cy="8226425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/>
          <a:p>
            <a:pPr eaLnBrk="1" hangingPunct="1">
              <a:defRPr/>
            </a:pPr>
            <a:r>
              <a:rPr lang="en-US" altLang="en-US" dirty="0"/>
              <a:t>Click here to insert your Materials and Methods text.</a:t>
            </a:r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23" name="Text Box 128"/>
          <p:cNvSpPr txBox="1">
            <a:spLocks noChangeArrowheads="1"/>
          </p:cNvSpPr>
          <p:nvPr/>
        </p:nvSpPr>
        <p:spPr bwMode="auto">
          <a:xfrm>
            <a:off x="23995063" y="13711238"/>
            <a:ext cx="8226425" cy="3198812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/>
          <a:p>
            <a:pPr eaLnBrk="1" hangingPunct="1">
              <a:defRPr/>
            </a:pPr>
            <a:r>
              <a:rPr lang="en-US" altLang="en-US" dirty="0"/>
              <a:t>Click here to insert your Conclusions text.</a:t>
            </a:r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24" name="Text Box 132"/>
          <p:cNvSpPr txBox="1">
            <a:spLocks noChangeArrowheads="1"/>
          </p:cNvSpPr>
          <p:nvPr/>
        </p:nvSpPr>
        <p:spPr bwMode="auto">
          <a:xfrm>
            <a:off x="23995063" y="17832388"/>
            <a:ext cx="8226425" cy="3198812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>
            <a:lvl1pPr marL="457200" indent="-4572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spcAft>
                <a:spcPct val="50000"/>
              </a:spcAft>
              <a:defRPr/>
            </a:pPr>
            <a:r>
              <a:rPr lang="en-US" altLang="en-US" dirty="0"/>
              <a:t>Click here to insert your References.</a:t>
            </a:r>
          </a:p>
        </p:txBody>
      </p:sp>
      <p:sp>
        <p:nvSpPr>
          <p:cNvPr id="25" name="Text Box 136"/>
          <p:cNvSpPr txBox="1">
            <a:spLocks noChangeArrowheads="1"/>
          </p:cNvSpPr>
          <p:nvPr/>
        </p:nvSpPr>
        <p:spPr bwMode="auto">
          <a:xfrm>
            <a:off x="23995063" y="16910050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REFERENCES</a:t>
            </a:r>
          </a:p>
        </p:txBody>
      </p:sp>
      <p:sp>
        <p:nvSpPr>
          <p:cNvPr id="26" name="Text Box 133"/>
          <p:cNvSpPr txBox="1">
            <a:spLocks noChangeArrowheads="1"/>
          </p:cNvSpPr>
          <p:nvPr/>
        </p:nvSpPr>
        <p:spPr bwMode="auto">
          <a:xfrm>
            <a:off x="23995063" y="12796838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CONCLUSIONS</a:t>
            </a:r>
          </a:p>
        </p:txBody>
      </p:sp>
      <p:sp>
        <p:nvSpPr>
          <p:cNvPr id="27" name="Text Box 180"/>
          <p:cNvSpPr txBox="1">
            <a:spLocks noChangeArrowheads="1"/>
          </p:cNvSpPr>
          <p:nvPr/>
        </p:nvSpPr>
        <p:spPr bwMode="auto">
          <a:xfrm>
            <a:off x="16057563" y="13709650"/>
            <a:ext cx="62738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/>
              <a:t>Click here to insert images, figures, and/or charts </a:t>
            </a:r>
            <a:endParaRPr lang="en-US" altLang="en-US" sz="2000" dirty="0"/>
          </a:p>
        </p:txBody>
      </p:sp>
      <p:sp>
        <p:nvSpPr>
          <p:cNvPr id="28" name="Text Box 127"/>
          <p:cNvSpPr txBox="1">
            <a:spLocks noChangeArrowheads="1"/>
          </p:cNvSpPr>
          <p:nvPr/>
        </p:nvSpPr>
        <p:spPr bwMode="auto">
          <a:xfrm>
            <a:off x="6172200" y="13711238"/>
            <a:ext cx="8228013" cy="7319962"/>
          </a:xfrm>
          <a:prstGeom prst="rect">
            <a:avLst/>
          </a:prstGeom>
          <a:noFill/>
          <a:ln>
            <a:noFill/>
          </a:ln>
          <a:effectLst/>
        </p:spPr>
        <p:txBody>
          <a:bodyPr lIns="228600" tIns="228600" rIns="228600" bIns="228600"/>
          <a:lstStyle/>
          <a:p>
            <a:pPr eaLnBrk="1" hangingPunct="1">
              <a:defRPr/>
            </a:pPr>
            <a:r>
              <a:rPr lang="en-US" altLang="en-US" dirty="0"/>
              <a:t>Click here to insert your Results and Discussion text.</a:t>
            </a:r>
          </a:p>
          <a:p>
            <a:pPr eaLnBrk="1" hangingPunct="1">
              <a:defRPr/>
            </a:pPr>
            <a:endParaRPr lang="en-US" altLang="en-US" dirty="0"/>
          </a:p>
        </p:txBody>
      </p:sp>
      <p:sp>
        <p:nvSpPr>
          <p:cNvPr id="29" name="Text Box 131"/>
          <p:cNvSpPr txBox="1">
            <a:spLocks noChangeArrowheads="1"/>
          </p:cNvSpPr>
          <p:nvPr/>
        </p:nvSpPr>
        <p:spPr bwMode="auto">
          <a:xfrm>
            <a:off x="6170613" y="12796838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700" b="1" dirty="0">
                <a:solidFill>
                  <a:srgbClr val="32184E"/>
                </a:solidFill>
                <a:latin typeface="+mn-lt"/>
              </a:rPr>
              <a:t>RESULTS AND DISCUSSION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397" y="591705"/>
            <a:ext cx="6408736" cy="184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170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1195</TotalTime>
  <Words>109</Words>
  <Application>Microsoft Office PowerPoint</Application>
  <PresentationFormat>Custom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wheela</dc:creator>
  <cp:lastModifiedBy>sjnewell</cp:lastModifiedBy>
  <cp:revision>21</cp:revision>
  <dcterms:created xsi:type="dcterms:W3CDTF">2020-04-10T23:08:15Z</dcterms:created>
  <dcterms:modified xsi:type="dcterms:W3CDTF">2023-03-01T22:43:01Z</dcterms:modified>
</cp:coreProperties>
</file>