
<file path=[Content_Types].xml><?xml version="1.0" encoding="utf-8"?>
<Types xmlns="http://schemas.openxmlformats.org/package/2006/content-types">
  <Default Extension="jpeg" ContentType="image/jpeg"/>
  <Default Extension="mp4" ContentType="vide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DB4C648-2B50-C10D-BC78-ECF3BCB07729}" v="4" dt="2024-01-23T23:08:59.101"/>
    <p1510:client id="{9F1C9729-34C7-4FE3-B9E8-E596D7325262}" v="18" dt="2024-01-23T23:06:59.37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72" autoAdjust="0"/>
    <p:restoredTop sz="94660"/>
  </p:normalViewPr>
  <p:slideViewPr>
    <p:cSldViewPr snapToGrid="0">
      <p:cViewPr varScale="1">
        <p:scale>
          <a:sx n="86" d="100"/>
          <a:sy n="86" d="100"/>
        </p:scale>
        <p:origin x="96" y="8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microsoft.com/office/2015/10/relationships/revisionInfo" Target="revisionInfo.xml"/><Relationship Id="rId3" Type="http://schemas.openxmlformats.org/officeDocument/2006/relationships/presProps" Target="presProps.xml"/><Relationship Id="rId7" Type="http://schemas.microsoft.com/office/2016/11/relationships/changesInfo" Target="changesInfos/changesInfo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ydia Abuli" userId="S::lydiaab@uw.edu::7fb5a255-c822-49bb-90ea-1bf5901fdfdd" providerId="AD" clId="Web-{4DB4C648-2B50-C10D-BC78-ECF3BCB07729}"/>
    <pc:docChg chg="modSld">
      <pc:chgData name="Lydia Abuli" userId="S::lydiaab@uw.edu::7fb5a255-c822-49bb-90ea-1bf5901fdfdd" providerId="AD" clId="Web-{4DB4C648-2B50-C10D-BC78-ECF3BCB07729}" dt="2024-01-23T23:08:59.101" v="3" actId="14100"/>
      <pc:docMkLst>
        <pc:docMk/>
      </pc:docMkLst>
      <pc:sldChg chg="addSp modSp addAnim">
        <pc:chgData name="Lydia Abuli" userId="S::lydiaab@uw.edu::7fb5a255-c822-49bb-90ea-1bf5901fdfdd" providerId="AD" clId="Web-{4DB4C648-2B50-C10D-BC78-ECF3BCB07729}" dt="2024-01-23T23:08:59.101" v="3" actId="14100"/>
        <pc:sldMkLst>
          <pc:docMk/>
          <pc:sldMk cId="109857222" sldId="256"/>
        </pc:sldMkLst>
        <pc:picChg chg="add mod">
          <ac:chgData name="Lydia Abuli" userId="S::lydiaab@uw.edu::7fb5a255-c822-49bb-90ea-1bf5901fdfdd" providerId="AD" clId="Web-{4DB4C648-2B50-C10D-BC78-ECF3BCB07729}" dt="2024-01-23T23:08:59.101" v="3" actId="14100"/>
          <ac:picMkLst>
            <pc:docMk/>
            <pc:sldMk cId="109857222" sldId="256"/>
            <ac:picMk id="2" creationId="{C8BDAA7E-0ABC-42E3-9217-BDFD0D779C36}"/>
          </ac:picMkLst>
        </pc:picChg>
      </pc:sldChg>
    </pc:docChg>
  </pc:docChgLst>
  <pc:docChgLst>
    <pc:chgData name="Lydia Abuli" userId="S::lydiaab@uw.edu::7fb5a255-c822-49bb-90ea-1bf5901fdfdd" providerId="AD" clId="Web-{9F1C9729-34C7-4FE3-B9E8-E596D7325262}"/>
    <pc:docChg chg="modSld">
      <pc:chgData name="Lydia Abuli" userId="S::lydiaab@uw.edu::7fb5a255-c822-49bb-90ea-1bf5901fdfdd" providerId="AD" clId="Web-{9F1C9729-34C7-4FE3-B9E8-E596D7325262}" dt="2024-01-23T23:06:59.374" v="14"/>
      <pc:docMkLst>
        <pc:docMk/>
      </pc:docMkLst>
      <pc:sldChg chg="addSp delSp modSp addAnim delAnim">
        <pc:chgData name="Lydia Abuli" userId="S::lydiaab@uw.edu::7fb5a255-c822-49bb-90ea-1bf5901fdfdd" providerId="AD" clId="Web-{9F1C9729-34C7-4FE3-B9E8-E596D7325262}" dt="2024-01-23T23:06:59.374" v="14"/>
        <pc:sldMkLst>
          <pc:docMk/>
          <pc:sldMk cId="109857222" sldId="256"/>
        </pc:sldMkLst>
        <pc:spChg chg="del mod">
          <ac:chgData name="Lydia Abuli" userId="S::lydiaab@uw.edu::7fb5a255-c822-49bb-90ea-1bf5901fdfdd" providerId="AD" clId="Web-{9F1C9729-34C7-4FE3-B9E8-E596D7325262}" dt="2024-01-23T23:02:34.100" v="2"/>
          <ac:spMkLst>
            <pc:docMk/>
            <pc:sldMk cId="109857222" sldId="256"/>
            <ac:spMk id="2" creationId="{00000000-0000-0000-0000-000000000000}"/>
          </ac:spMkLst>
        </pc:spChg>
        <pc:spChg chg="del mod">
          <ac:chgData name="Lydia Abuli" userId="S::lydiaab@uw.edu::7fb5a255-c822-49bb-90ea-1bf5901fdfdd" providerId="AD" clId="Web-{9F1C9729-34C7-4FE3-B9E8-E596D7325262}" dt="2024-01-23T23:02:37.084" v="3"/>
          <ac:spMkLst>
            <pc:docMk/>
            <pc:sldMk cId="109857222" sldId="256"/>
            <ac:spMk id="3" creationId="{00000000-0000-0000-0000-000000000000}"/>
          </ac:spMkLst>
        </pc:spChg>
        <pc:spChg chg="add del mod">
          <ac:chgData name="Lydia Abuli" userId="S::lydiaab@uw.edu::7fb5a255-c822-49bb-90ea-1bf5901fdfdd" providerId="AD" clId="Web-{9F1C9729-34C7-4FE3-B9E8-E596D7325262}" dt="2024-01-23T23:06:59.374" v="14"/>
          <ac:spMkLst>
            <pc:docMk/>
            <pc:sldMk cId="109857222" sldId="256"/>
            <ac:spMk id="4" creationId="{BF667FCC-EF2C-8ECB-FAB9-C6A67DD21EAB}"/>
          </ac:spMkLst>
        </pc:spChg>
        <pc:picChg chg="add del mod">
          <ac:chgData name="Lydia Abuli" userId="S::lydiaab@uw.edu::7fb5a255-c822-49bb-90ea-1bf5901fdfdd" providerId="AD" clId="Web-{9F1C9729-34C7-4FE3-B9E8-E596D7325262}" dt="2024-01-23T23:06:52.124" v="11"/>
          <ac:picMkLst>
            <pc:docMk/>
            <pc:sldMk cId="109857222" sldId="256"/>
            <ac:picMk id="5" creationId="{0D313279-11F3-5638-6302-C6EF491F5E9C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53878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29054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94456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91384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15245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1/23/2024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30920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1/23/2024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31723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1/23/2024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03125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1/23/2024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63889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1/23/2024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18414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1/23/2024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89582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6CE7D5-CF57-46EF-B807-FDD0502418D4}" type="datetimeFigureOut">
              <a:rPr lang="en-US" smtClean="0"/>
              <a:t>1/23/2024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09540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UWTOCPCollab">
            <a:hlinkClick r:id="" action="ppaction://media"/>
            <a:extLst>
              <a:ext uri="{FF2B5EF4-FFF2-40B4-BE49-F238E27FC236}">
                <a16:creationId xmlns:a16="http://schemas.microsoft.com/office/drawing/2014/main" id="{C8BDAA7E-0ABC-42E3-9217-BDFD0D779C36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-25514" y="-2754"/>
            <a:ext cx="12215486" cy="68635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8572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0</Words>
  <Application>Microsoft Office PowerPoint</Application>
  <PresentationFormat>Widescreen</PresentationFormat>
  <Paragraphs>0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/>
  <cp:revision>14</cp:revision>
  <dcterms:created xsi:type="dcterms:W3CDTF">2024-01-23T23:02:08Z</dcterms:created>
  <dcterms:modified xsi:type="dcterms:W3CDTF">2024-01-23T23:08:59Z</dcterms:modified>
</cp:coreProperties>
</file>