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184E"/>
    <a:srgbClr val="22085C"/>
    <a:srgbClr val="330C8A"/>
    <a:srgbClr val="250963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27" d="100"/>
          <a:sy n="27" d="100"/>
        </p:scale>
        <p:origin x="109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46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40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62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635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9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50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7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14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9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2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A3129-1B72-4FAC-B5AD-0E5503F1619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29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 flipH="1">
            <a:off x="2649537" y="271543"/>
            <a:ext cx="273399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32184E"/>
                </a:solidFill>
              </a:rPr>
              <a:t>&lt;Study Abroad Program&gt;</a:t>
            </a:r>
          </a:p>
        </p:txBody>
      </p:sp>
      <p:sp>
        <p:nvSpPr>
          <p:cNvPr id="11" name="TextBox 10"/>
          <p:cNvSpPr txBox="1"/>
          <p:nvPr/>
        </p:nvSpPr>
        <p:spPr>
          <a:xfrm flipH="1">
            <a:off x="2649537" y="1254889"/>
            <a:ext cx="27339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3218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&lt;Name&gt;</a:t>
            </a:r>
          </a:p>
          <a:p>
            <a:pPr algn="ctr"/>
            <a:r>
              <a:rPr lang="en-US" sz="4000" dirty="0">
                <a:solidFill>
                  <a:srgbClr val="3218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&lt;Major&gt;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97" y="591705"/>
            <a:ext cx="6408736" cy="184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170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wheela</dc:creator>
  <cp:lastModifiedBy>Sarah Newell</cp:lastModifiedBy>
  <cp:revision>22</cp:revision>
  <dcterms:created xsi:type="dcterms:W3CDTF">2020-04-10T23:08:15Z</dcterms:created>
  <dcterms:modified xsi:type="dcterms:W3CDTF">2025-04-18T17:40:35Z</dcterms:modified>
</cp:coreProperties>
</file>