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32918400" cy="21945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184E"/>
    <a:srgbClr val="22085C"/>
    <a:srgbClr val="330C8A"/>
    <a:srgbClr val="250963"/>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27" d="100"/>
          <a:sy n="27" d="100"/>
        </p:scale>
        <p:origin x="1090"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3591562"/>
            <a:ext cx="27980640" cy="7640320"/>
          </a:xfrm>
        </p:spPr>
        <p:txBody>
          <a:bodyPr anchor="b"/>
          <a:lstStyle>
            <a:lvl1pPr algn="ctr">
              <a:defRPr sz="19200"/>
            </a:lvl1pPr>
          </a:lstStyle>
          <a:p>
            <a:r>
              <a:rPr lang="en-US"/>
              <a:t>Click to edit Master title style</a:t>
            </a:r>
            <a:endParaRPr lang="en-US" dirty="0"/>
          </a:p>
        </p:txBody>
      </p:sp>
      <p:sp>
        <p:nvSpPr>
          <p:cNvPr id="3" name="Subtitle 2"/>
          <p:cNvSpPr>
            <a:spLocks noGrp="1"/>
          </p:cNvSpPr>
          <p:nvPr>
            <p:ph type="subTitle" idx="1"/>
          </p:nvPr>
        </p:nvSpPr>
        <p:spPr>
          <a:xfrm>
            <a:off x="4114800" y="11526522"/>
            <a:ext cx="24688800" cy="5298438"/>
          </a:xfrm>
        </p:spPr>
        <p:txBody>
          <a:bodyPr/>
          <a:lstStyle>
            <a:lvl1pPr marL="0" indent="0" algn="ctr">
              <a:buNone/>
              <a:defRPr sz="7680"/>
            </a:lvl1pPr>
            <a:lvl2pPr marL="1463040" indent="0" algn="ctr">
              <a:buNone/>
              <a:defRPr sz="6400"/>
            </a:lvl2pPr>
            <a:lvl3pPr marL="2926080" indent="0" algn="ctr">
              <a:buNone/>
              <a:defRPr sz="5760"/>
            </a:lvl3pPr>
            <a:lvl4pPr marL="4389120" indent="0" algn="ctr">
              <a:buNone/>
              <a:defRPr sz="5120"/>
            </a:lvl4pPr>
            <a:lvl5pPr marL="5852160" indent="0" algn="ctr">
              <a:buNone/>
              <a:defRPr sz="5120"/>
            </a:lvl5pPr>
            <a:lvl6pPr marL="7315200" indent="0" algn="ctr">
              <a:buNone/>
              <a:defRPr sz="5120"/>
            </a:lvl6pPr>
            <a:lvl7pPr marL="8778240" indent="0" algn="ctr">
              <a:buNone/>
              <a:defRPr sz="5120"/>
            </a:lvl7pPr>
            <a:lvl8pPr marL="10241280" indent="0" algn="ctr">
              <a:buNone/>
              <a:defRPr sz="5120"/>
            </a:lvl8pPr>
            <a:lvl9pPr marL="11704320" indent="0" algn="ctr">
              <a:buNone/>
              <a:defRPr sz="51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2A3129-1B72-4FAC-B5AD-0E5503F16199}"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89E40-70C6-4C6A-8FE1-2A0C73A57C3A}" type="slidenum">
              <a:rPr lang="en-US" smtClean="0"/>
              <a:t>‹#›</a:t>
            </a:fld>
            <a:endParaRPr lang="en-US"/>
          </a:p>
        </p:txBody>
      </p:sp>
    </p:spTree>
    <p:extLst>
      <p:ext uri="{BB962C8B-B14F-4D97-AF65-F5344CB8AC3E}">
        <p14:creationId xmlns:p14="http://schemas.microsoft.com/office/powerpoint/2010/main" val="1150469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A3129-1B72-4FAC-B5AD-0E5503F16199}"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89E40-70C6-4C6A-8FE1-2A0C73A57C3A}" type="slidenum">
              <a:rPr lang="en-US" smtClean="0"/>
              <a:t>‹#›</a:t>
            </a:fld>
            <a:endParaRPr lang="en-US"/>
          </a:p>
        </p:txBody>
      </p:sp>
    </p:spTree>
    <p:extLst>
      <p:ext uri="{BB962C8B-B14F-4D97-AF65-F5344CB8AC3E}">
        <p14:creationId xmlns:p14="http://schemas.microsoft.com/office/powerpoint/2010/main" val="952140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1168400"/>
            <a:ext cx="7098030" cy="1859788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1168400"/>
            <a:ext cx="20882610" cy="1859788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A3129-1B72-4FAC-B5AD-0E5503F16199}"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89E40-70C6-4C6A-8FE1-2A0C73A57C3A}" type="slidenum">
              <a:rPr lang="en-US" smtClean="0"/>
              <a:t>‹#›</a:t>
            </a:fld>
            <a:endParaRPr lang="en-US"/>
          </a:p>
        </p:txBody>
      </p:sp>
    </p:spTree>
    <p:extLst>
      <p:ext uri="{BB962C8B-B14F-4D97-AF65-F5344CB8AC3E}">
        <p14:creationId xmlns:p14="http://schemas.microsoft.com/office/powerpoint/2010/main" val="2385362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A3129-1B72-4FAC-B5AD-0E5503F16199}"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89E40-70C6-4C6A-8FE1-2A0C73A57C3A}" type="slidenum">
              <a:rPr lang="en-US" smtClean="0"/>
              <a:t>‹#›</a:t>
            </a:fld>
            <a:endParaRPr lang="en-US"/>
          </a:p>
        </p:txBody>
      </p:sp>
    </p:spTree>
    <p:extLst>
      <p:ext uri="{BB962C8B-B14F-4D97-AF65-F5344CB8AC3E}">
        <p14:creationId xmlns:p14="http://schemas.microsoft.com/office/powerpoint/2010/main" val="3401635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5471167"/>
            <a:ext cx="28392120" cy="9128758"/>
          </a:xfrm>
        </p:spPr>
        <p:txBody>
          <a:bodyPr anchor="b"/>
          <a:lstStyle>
            <a:lvl1pPr>
              <a:defRPr sz="19200"/>
            </a:lvl1pPr>
          </a:lstStyle>
          <a:p>
            <a:r>
              <a:rPr lang="en-US"/>
              <a:t>Click to edit Master title style</a:t>
            </a:r>
            <a:endParaRPr lang="en-US" dirty="0"/>
          </a:p>
        </p:txBody>
      </p:sp>
      <p:sp>
        <p:nvSpPr>
          <p:cNvPr id="3" name="Text Placeholder 2"/>
          <p:cNvSpPr>
            <a:spLocks noGrp="1"/>
          </p:cNvSpPr>
          <p:nvPr>
            <p:ph type="body" idx="1"/>
          </p:nvPr>
        </p:nvSpPr>
        <p:spPr>
          <a:xfrm>
            <a:off x="2245997" y="14686287"/>
            <a:ext cx="28392120" cy="4800598"/>
          </a:xfrm>
        </p:spPr>
        <p:txBody>
          <a:bodyPr/>
          <a:lstStyle>
            <a:lvl1pPr marL="0" indent="0">
              <a:buNone/>
              <a:defRPr sz="7680">
                <a:solidFill>
                  <a:schemeClr val="tx1"/>
                </a:solidFill>
              </a:defRPr>
            </a:lvl1pPr>
            <a:lvl2pPr marL="1463040" indent="0">
              <a:buNone/>
              <a:defRPr sz="6400">
                <a:solidFill>
                  <a:schemeClr val="tx1">
                    <a:tint val="75000"/>
                  </a:schemeClr>
                </a:solidFill>
              </a:defRPr>
            </a:lvl2pPr>
            <a:lvl3pPr marL="2926080" indent="0">
              <a:buNone/>
              <a:defRPr sz="5760">
                <a:solidFill>
                  <a:schemeClr val="tx1">
                    <a:tint val="75000"/>
                  </a:schemeClr>
                </a:solidFill>
              </a:defRPr>
            </a:lvl3pPr>
            <a:lvl4pPr marL="4389120" indent="0">
              <a:buNone/>
              <a:defRPr sz="5120">
                <a:solidFill>
                  <a:schemeClr val="tx1">
                    <a:tint val="75000"/>
                  </a:schemeClr>
                </a:solidFill>
              </a:defRPr>
            </a:lvl4pPr>
            <a:lvl5pPr marL="5852160" indent="0">
              <a:buNone/>
              <a:defRPr sz="5120">
                <a:solidFill>
                  <a:schemeClr val="tx1">
                    <a:tint val="75000"/>
                  </a:schemeClr>
                </a:solidFill>
              </a:defRPr>
            </a:lvl5pPr>
            <a:lvl6pPr marL="7315200" indent="0">
              <a:buNone/>
              <a:defRPr sz="5120">
                <a:solidFill>
                  <a:schemeClr val="tx1">
                    <a:tint val="75000"/>
                  </a:schemeClr>
                </a:solidFill>
              </a:defRPr>
            </a:lvl6pPr>
            <a:lvl7pPr marL="8778240" indent="0">
              <a:buNone/>
              <a:defRPr sz="5120">
                <a:solidFill>
                  <a:schemeClr val="tx1">
                    <a:tint val="75000"/>
                  </a:schemeClr>
                </a:solidFill>
              </a:defRPr>
            </a:lvl7pPr>
            <a:lvl8pPr marL="10241280" indent="0">
              <a:buNone/>
              <a:defRPr sz="5120">
                <a:solidFill>
                  <a:schemeClr val="tx1">
                    <a:tint val="75000"/>
                  </a:schemeClr>
                </a:solidFill>
              </a:defRPr>
            </a:lvl8pPr>
            <a:lvl9pPr marL="11704320" indent="0">
              <a:buNone/>
              <a:defRPr sz="51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B2A3129-1B72-4FAC-B5AD-0E5503F16199}" type="datetimeFigureOut">
              <a:rPr lang="en-US" smtClean="0"/>
              <a:t>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89E40-70C6-4C6A-8FE1-2A0C73A57C3A}" type="slidenum">
              <a:rPr lang="en-US" smtClean="0"/>
              <a:t>‹#›</a:t>
            </a:fld>
            <a:endParaRPr lang="en-US"/>
          </a:p>
        </p:txBody>
      </p:sp>
    </p:spTree>
    <p:extLst>
      <p:ext uri="{BB962C8B-B14F-4D97-AF65-F5344CB8AC3E}">
        <p14:creationId xmlns:p14="http://schemas.microsoft.com/office/powerpoint/2010/main" val="518898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5842000"/>
            <a:ext cx="13990320" cy="139242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5842000"/>
            <a:ext cx="13990320" cy="139242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2A3129-1B72-4FAC-B5AD-0E5503F16199}"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989E40-70C6-4C6A-8FE1-2A0C73A57C3A}" type="slidenum">
              <a:rPr lang="en-US" smtClean="0"/>
              <a:t>‹#›</a:t>
            </a:fld>
            <a:endParaRPr lang="en-US"/>
          </a:p>
        </p:txBody>
      </p:sp>
    </p:spTree>
    <p:extLst>
      <p:ext uri="{BB962C8B-B14F-4D97-AF65-F5344CB8AC3E}">
        <p14:creationId xmlns:p14="http://schemas.microsoft.com/office/powerpoint/2010/main" val="1040450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168405"/>
            <a:ext cx="28392120" cy="42418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5379722"/>
            <a:ext cx="13926024"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Edit Master text styles</a:t>
            </a:r>
          </a:p>
        </p:txBody>
      </p:sp>
      <p:sp>
        <p:nvSpPr>
          <p:cNvPr id="4" name="Content Placeholder 3"/>
          <p:cNvSpPr>
            <a:spLocks noGrp="1"/>
          </p:cNvSpPr>
          <p:nvPr>
            <p:ph sz="half" idx="2"/>
          </p:nvPr>
        </p:nvSpPr>
        <p:spPr>
          <a:xfrm>
            <a:off x="2267431" y="8016240"/>
            <a:ext cx="13926024" cy="117906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5379722"/>
            <a:ext cx="13994608"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Edit Master text styles</a:t>
            </a:r>
          </a:p>
        </p:txBody>
      </p:sp>
      <p:sp>
        <p:nvSpPr>
          <p:cNvPr id="6" name="Content Placeholder 5"/>
          <p:cNvSpPr>
            <a:spLocks noGrp="1"/>
          </p:cNvSpPr>
          <p:nvPr>
            <p:ph sz="quarter" idx="4"/>
          </p:nvPr>
        </p:nvSpPr>
        <p:spPr>
          <a:xfrm>
            <a:off x="16664942" y="8016240"/>
            <a:ext cx="13994608" cy="117906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A3129-1B72-4FAC-B5AD-0E5503F16199}" type="datetimeFigureOut">
              <a:rPr lang="en-US" smtClean="0"/>
              <a:t>2/11/2025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989E40-70C6-4C6A-8FE1-2A0C73A57C3A}" type="slidenum">
              <a:rPr lang="en-US" smtClean="0"/>
              <a:t>‹#›</a:t>
            </a:fld>
            <a:endParaRPr lang="en-US"/>
          </a:p>
        </p:txBody>
      </p:sp>
    </p:spTree>
    <p:extLst>
      <p:ext uri="{BB962C8B-B14F-4D97-AF65-F5344CB8AC3E}">
        <p14:creationId xmlns:p14="http://schemas.microsoft.com/office/powerpoint/2010/main" val="438578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2A3129-1B72-4FAC-B5AD-0E5503F16199}" type="datetimeFigureOut">
              <a:rPr lang="en-US" smtClean="0"/>
              <a:t>2/11/2025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989E40-70C6-4C6A-8FE1-2A0C73A57C3A}" type="slidenum">
              <a:rPr lang="en-US" smtClean="0"/>
              <a:t>‹#›</a:t>
            </a:fld>
            <a:endParaRPr lang="en-US"/>
          </a:p>
        </p:txBody>
      </p:sp>
    </p:spTree>
    <p:extLst>
      <p:ext uri="{BB962C8B-B14F-4D97-AF65-F5344CB8AC3E}">
        <p14:creationId xmlns:p14="http://schemas.microsoft.com/office/powerpoint/2010/main" val="774148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A3129-1B72-4FAC-B5AD-0E5503F16199}" type="datetimeFigureOut">
              <a:rPr lang="en-US" smtClean="0"/>
              <a:t>2/11/2025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989E40-70C6-4C6A-8FE1-2A0C73A57C3A}" type="slidenum">
              <a:rPr lang="en-US" smtClean="0"/>
              <a:t>‹#›</a:t>
            </a:fld>
            <a:endParaRPr lang="en-US"/>
          </a:p>
        </p:txBody>
      </p:sp>
    </p:spTree>
    <p:extLst>
      <p:ext uri="{BB962C8B-B14F-4D97-AF65-F5344CB8AC3E}">
        <p14:creationId xmlns:p14="http://schemas.microsoft.com/office/powerpoint/2010/main" val="98780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a:t>Click to edit Master title style</a:t>
            </a:r>
            <a:endParaRPr lang="en-US" dirty="0"/>
          </a:p>
        </p:txBody>
      </p:sp>
      <p:sp>
        <p:nvSpPr>
          <p:cNvPr id="3" name="Content Placeholder 2"/>
          <p:cNvSpPr>
            <a:spLocks noGrp="1"/>
          </p:cNvSpPr>
          <p:nvPr>
            <p:ph idx="1"/>
          </p:nvPr>
        </p:nvSpPr>
        <p:spPr>
          <a:xfrm>
            <a:off x="13994608" y="3159765"/>
            <a:ext cx="16664940" cy="15595600"/>
          </a:xfrm>
        </p:spPr>
        <p:txBody>
          <a:bodyPr/>
          <a:lstStyle>
            <a:lvl1pPr>
              <a:defRPr sz="10240"/>
            </a:lvl1pPr>
            <a:lvl2pPr>
              <a:defRPr sz="8960"/>
            </a:lvl2pPr>
            <a:lvl3pPr>
              <a:defRPr sz="7680"/>
            </a:lvl3pPr>
            <a:lvl4pPr>
              <a:defRPr sz="6400"/>
            </a:lvl4pPr>
            <a:lvl5pPr>
              <a:defRPr sz="6400"/>
            </a:lvl5pPr>
            <a:lvl6pPr>
              <a:defRPr sz="6400"/>
            </a:lvl6pPr>
            <a:lvl7pPr>
              <a:defRPr sz="6400"/>
            </a:lvl7pPr>
            <a:lvl8pPr>
              <a:defRPr sz="6400"/>
            </a:lvl8pPr>
            <a:lvl9pPr>
              <a:defRPr sz="6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Edit Master text styles</a:t>
            </a:r>
          </a:p>
        </p:txBody>
      </p:sp>
      <p:sp>
        <p:nvSpPr>
          <p:cNvPr id="5" name="Date Placeholder 4"/>
          <p:cNvSpPr>
            <a:spLocks noGrp="1"/>
          </p:cNvSpPr>
          <p:nvPr>
            <p:ph type="dt" sz="half" idx="10"/>
          </p:nvPr>
        </p:nvSpPr>
        <p:spPr/>
        <p:txBody>
          <a:bodyPr/>
          <a:lstStyle/>
          <a:p>
            <a:fld id="{7B2A3129-1B72-4FAC-B5AD-0E5503F16199}"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989E40-70C6-4C6A-8FE1-2A0C73A57C3A}" type="slidenum">
              <a:rPr lang="en-US" smtClean="0"/>
              <a:t>‹#›</a:t>
            </a:fld>
            <a:endParaRPr lang="en-US"/>
          </a:p>
        </p:txBody>
      </p:sp>
    </p:spTree>
    <p:extLst>
      <p:ext uri="{BB962C8B-B14F-4D97-AF65-F5344CB8AC3E}">
        <p14:creationId xmlns:p14="http://schemas.microsoft.com/office/powerpoint/2010/main" val="3326694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3159765"/>
            <a:ext cx="16664940" cy="15595600"/>
          </a:xfrm>
        </p:spPr>
        <p:txBody>
          <a:bodyPr anchor="t"/>
          <a:lstStyle>
            <a:lvl1pPr marL="0" indent="0">
              <a:buNone/>
              <a:defRPr sz="10240"/>
            </a:lvl1pPr>
            <a:lvl2pPr marL="1463040" indent="0">
              <a:buNone/>
              <a:defRPr sz="8960"/>
            </a:lvl2pPr>
            <a:lvl3pPr marL="2926080" indent="0">
              <a:buNone/>
              <a:defRPr sz="7680"/>
            </a:lvl3pPr>
            <a:lvl4pPr marL="4389120" indent="0">
              <a:buNone/>
              <a:defRPr sz="6400"/>
            </a:lvl4pPr>
            <a:lvl5pPr marL="5852160" indent="0">
              <a:buNone/>
              <a:defRPr sz="6400"/>
            </a:lvl5pPr>
            <a:lvl6pPr marL="7315200" indent="0">
              <a:buNone/>
              <a:defRPr sz="6400"/>
            </a:lvl6pPr>
            <a:lvl7pPr marL="8778240" indent="0">
              <a:buNone/>
              <a:defRPr sz="6400"/>
            </a:lvl7pPr>
            <a:lvl8pPr marL="10241280" indent="0">
              <a:buNone/>
              <a:defRPr sz="6400"/>
            </a:lvl8pPr>
            <a:lvl9pPr marL="11704320" indent="0">
              <a:buNone/>
              <a:defRPr sz="6400"/>
            </a:lvl9pPr>
          </a:lstStyle>
          <a:p>
            <a:r>
              <a:rPr lang="en-US"/>
              <a:t>Click icon to add picture</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Edit Master text styles</a:t>
            </a:r>
          </a:p>
        </p:txBody>
      </p:sp>
      <p:sp>
        <p:nvSpPr>
          <p:cNvPr id="5" name="Date Placeholder 4"/>
          <p:cNvSpPr>
            <a:spLocks noGrp="1"/>
          </p:cNvSpPr>
          <p:nvPr>
            <p:ph type="dt" sz="half" idx="10"/>
          </p:nvPr>
        </p:nvSpPr>
        <p:spPr/>
        <p:txBody>
          <a:bodyPr/>
          <a:lstStyle/>
          <a:p>
            <a:fld id="{7B2A3129-1B72-4FAC-B5AD-0E5503F16199}" type="datetimeFigureOut">
              <a:rPr lang="en-US" smtClean="0"/>
              <a:t>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989E40-70C6-4C6A-8FE1-2A0C73A57C3A}" type="slidenum">
              <a:rPr lang="en-US" smtClean="0"/>
              <a:t>‹#›</a:t>
            </a:fld>
            <a:endParaRPr lang="en-US"/>
          </a:p>
        </p:txBody>
      </p:sp>
    </p:spTree>
    <p:extLst>
      <p:ext uri="{BB962C8B-B14F-4D97-AF65-F5344CB8AC3E}">
        <p14:creationId xmlns:p14="http://schemas.microsoft.com/office/powerpoint/2010/main" val="1059929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1168405"/>
            <a:ext cx="28392120" cy="42418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5842000"/>
            <a:ext cx="28392120" cy="1392428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20340325"/>
            <a:ext cx="7406640" cy="1168400"/>
          </a:xfrm>
          <a:prstGeom prst="rect">
            <a:avLst/>
          </a:prstGeom>
        </p:spPr>
        <p:txBody>
          <a:bodyPr vert="horz" lIns="91440" tIns="45720" rIns="91440" bIns="45720" rtlCol="0" anchor="ctr"/>
          <a:lstStyle>
            <a:lvl1pPr algn="l">
              <a:defRPr sz="3840">
                <a:solidFill>
                  <a:schemeClr val="tx1">
                    <a:tint val="75000"/>
                  </a:schemeClr>
                </a:solidFill>
              </a:defRPr>
            </a:lvl1pPr>
          </a:lstStyle>
          <a:p>
            <a:fld id="{7B2A3129-1B72-4FAC-B5AD-0E5503F16199}" type="datetimeFigureOut">
              <a:rPr lang="en-US" smtClean="0"/>
              <a:t>2/11/2025</a:t>
            </a:fld>
            <a:endParaRPr lang="en-US"/>
          </a:p>
        </p:txBody>
      </p:sp>
      <p:sp>
        <p:nvSpPr>
          <p:cNvPr id="5" name="Footer Placeholder 4"/>
          <p:cNvSpPr>
            <a:spLocks noGrp="1"/>
          </p:cNvSpPr>
          <p:nvPr>
            <p:ph type="ftr" sz="quarter" idx="3"/>
          </p:nvPr>
        </p:nvSpPr>
        <p:spPr>
          <a:xfrm>
            <a:off x="10904220" y="20340325"/>
            <a:ext cx="11109960" cy="1168400"/>
          </a:xfrm>
          <a:prstGeom prst="rect">
            <a:avLst/>
          </a:prstGeom>
        </p:spPr>
        <p:txBody>
          <a:bodyPr vert="horz" lIns="91440" tIns="45720" rIns="91440" bIns="45720" rtlCol="0" anchor="ctr"/>
          <a:lstStyle>
            <a:lvl1pPr algn="ctr">
              <a:defRPr sz="38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20340325"/>
            <a:ext cx="7406640" cy="1168400"/>
          </a:xfrm>
          <a:prstGeom prst="rect">
            <a:avLst/>
          </a:prstGeom>
        </p:spPr>
        <p:txBody>
          <a:bodyPr vert="horz" lIns="91440" tIns="45720" rIns="91440" bIns="45720" rtlCol="0" anchor="ctr"/>
          <a:lstStyle>
            <a:lvl1pPr algn="r">
              <a:defRPr sz="3840">
                <a:solidFill>
                  <a:schemeClr val="tx1">
                    <a:tint val="75000"/>
                  </a:schemeClr>
                </a:solidFill>
              </a:defRPr>
            </a:lvl1pPr>
          </a:lstStyle>
          <a:p>
            <a:fld id="{7C989E40-70C6-4C6A-8FE1-2A0C73A57C3A}" type="slidenum">
              <a:rPr lang="en-US" smtClean="0"/>
              <a:t>‹#›</a:t>
            </a:fld>
            <a:endParaRPr lang="en-US"/>
          </a:p>
        </p:txBody>
      </p:sp>
    </p:spTree>
    <p:extLst>
      <p:ext uri="{BB962C8B-B14F-4D97-AF65-F5344CB8AC3E}">
        <p14:creationId xmlns:p14="http://schemas.microsoft.com/office/powerpoint/2010/main" val="377852939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2926080" rtl="0" eaLnBrk="1" latinLnBrk="0" hangingPunct="1">
        <a:lnSpc>
          <a:spcPct val="90000"/>
        </a:lnSpc>
        <a:spcBef>
          <a:spcPct val="0"/>
        </a:spcBef>
        <a:buNone/>
        <a:defRPr sz="14080" kern="1200">
          <a:solidFill>
            <a:schemeClr val="tx1"/>
          </a:solidFill>
          <a:latin typeface="+mj-lt"/>
          <a:ea typeface="+mj-ea"/>
          <a:cs typeface="+mj-cs"/>
        </a:defRPr>
      </a:lvl1pPr>
    </p:titleStyle>
    <p:bodyStyle>
      <a:lvl1pPr marL="731520" indent="-731520" algn="l" defTabSz="2926080" rtl="0" eaLnBrk="1" latinLnBrk="0" hangingPunct="1">
        <a:lnSpc>
          <a:spcPct val="90000"/>
        </a:lnSpc>
        <a:spcBef>
          <a:spcPts val="3200"/>
        </a:spcBef>
        <a:buFont typeface="Arial" panose="020B0604020202020204" pitchFamily="34" charset="0"/>
        <a:buChar char="•"/>
        <a:defRPr sz="8960" kern="1200">
          <a:solidFill>
            <a:schemeClr val="tx1"/>
          </a:solidFill>
          <a:latin typeface="+mn-lt"/>
          <a:ea typeface="+mn-ea"/>
          <a:cs typeface="+mn-cs"/>
        </a:defRPr>
      </a:lvl1pPr>
      <a:lvl2pPr marL="2194560" indent="-731520" algn="l" defTabSz="2926080" rtl="0" eaLnBrk="1" latinLnBrk="0" hangingPunct="1">
        <a:lnSpc>
          <a:spcPct val="90000"/>
        </a:lnSpc>
        <a:spcBef>
          <a:spcPts val="1600"/>
        </a:spcBef>
        <a:buFont typeface="Arial" panose="020B0604020202020204" pitchFamily="34" charset="0"/>
        <a:buChar char="•"/>
        <a:defRPr sz="7680" kern="1200">
          <a:solidFill>
            <a:schemeClr val="tx1"/>
          </a:solidFill>
          <a:latin typeface="+mn-lt"/>
          <a:ea typeface="+mn-ea"/>
          <a:cs typeface="+mn-cs"/>
        </a:defRPr>
      </a:lvl2pPr>
      <a:lvl3pPr marL="3657600" indent="-731520" algn="l" defTabSz="2926080" rtl="0" eaLnBrk="1" latinLnBrk="0" hangingPunct="1">
        <a:lnSpc>
          <a:spcPct val="90000"/>
        </a:lnSpc>
        <a:spcBef>
          <a:spcPts val="1600"/>
        </a:spcBef>
        <a:buFont typeface="Arial" panose="020B0604020202020204" pitchFamily="34" charset="0"/>
        <a:buChar char="•"/>
        <a:defRPr sz="6400" kern="1200">
          <a:solidFill>
            <a:schemeClr val="tx1"/>
          </a:solidFill>
          <a:latin typeface="+mn-lt"/>
          <a:ea typeface="+mn-ea"/>
          <a:cs typeface="+mn-cs"/>
        </a:defRPr>
      </a:lvl3pPr>
      <a:lvl4pPr marL="51206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4pPr>
      <a:lvl5pPr marL="658368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5pPr>
      <a:lvl6pPr marL="804672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6pPr>
      <a:lvl7pPr marL="950976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7pPr>
      <a:lvl8pPr marL="1097280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8pPr>
      <a:lvl9pPr marL="124358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9pPr>
    </p:bodyStyle>
    <p:otherStyle>
      <a:defPPr>
        <a:defRPr lang="en-US"/>
      </a:defPPr>
      <a:lvl1pPr marL="0" algn="l" defTabSz="2926080" rtl="0" eaLnBrk="1" latinLnBrk="0" hangingPunct="1">
        <a:defRPr sz="5760" kern="1200">
          <a:solidFill>
            <a:schemeClr val="tx1"/>
          </a:solidFill>
          <a:latin typeface="+mn-lt"/>
          <a:ea typeface="+mn-ea"/>
          <a:cs typeface="+mn-cs"/>
        </a:defRPr>
      </a:lvl1pPr>
      <a:lvl2pPr marL="1463040" algn="l" defTabSz="2926080" rtl="0" eaLnBrk="1" latinLnBrk="0" hangingPunct="1">
        <a:defRPr sz="5760" kern="1200">
          <a:solidFill>
            <a:schemeClr val="tx1"/>
          </a:solidFill>
          <a:latin typeface="+mn-lt"/>
          <a:ea typeface="+mn-ea"/>
          <a:cs typeface="+mn-cs"/>
        </a:defRPr>
      </a:lvl2pPr>
      <a:lvl3pPr marL="2926080" algn="l" defTabSz="2926080" rtl="0" eaLnBrk="1" latinLnBrk="0" hangingPunct="1">
        <a:defRPr sz="5760" kern="1200">
          <a:solidFill>
            <a:schemeClr val="tx1"/>
          </a:solidFill>
          <a:latin typeface="+mn-lt"/>
          <a:ea typeface="+mn-ea"/>
          <a:cs typeface="+mn-cs"/>
        </a:defRPr>
      </a:lvl3pPr>
      <a:lvl4pPr marL="4389120" algn="l" defTabSz="2926080" rtl="0" eaLnBrk="1" latinLnBrk="0" hangingPunct="1">
        <a:defRPr sz="5760" kern="1200">
          <a:solidFill>
            <a:schemeClr val="tx1"/>
          </a:solidFill>
          <a:latin typeface="+mn-lt"/>
          <a:ea typeface="+mn-ea"/>
          <a:cs typeface="+mn-cs"/>
        </a:defRPr>
      </a:lvl4pPr>
      <a:lvl5pPr marL="5852160" algn="l" defTabSz="2926080" rtl="0" eaLnBrk="1" latinLnBrk="0" hangingPunct="1">
        <a:defRPr sz="5760" kern="1200">
          <a:solidFill>
            <a:schemeClr val="tx1"/>
          </a:solidFill>
          <a:latin typeface="+mn-lt"/>
          <a:ea typeface="+mn-ea"/>
          <a:cs typeface="+mn-cs"/>
        </a:defRPr>
      </a:lvl5pPr>
      <a:lvl6pPr marL="7315200" algn="l" defTabSz="2926080" rtl="0" eaLnBrk="1" latinLnBrk="0" hangingPunct="1">
        <a:defRPr sz="5760" kern="1200">
          <a:solidFill>
            <a:schemeClr val="tx1"/>
          </a:solidFill>
          <a:latin typeface="+mn-lt"/>
          <a:ea typeface="+mn-ea"/>
          <a:cs typeface="+mn-cs"/>
        </a:defRPr>
      </a:lvl6pPr>
      <a:lvl7pPr marL="8778240" algn="l" defTabSz="2926080" rtl="0" eaLnBrk="1" latinLnBrk="0" hangingPunct="1">
        <a:defRPr sz="5760" kern="1200">
          <a:solidFill>
            <a:schemeClr val="tx1"/>
          </a:solidFill>
          <a:latin typeface="+mn-lt"/>
          <a:ea typeface="+mn-ea"/>
          <a:cs typeface="+mn-cs"/>
        </a:defRPr>
      </a:lvl7pPr>
      <a:lvl8pPr marL="10241280" algn="l" defTabSz="2926080" rtl="0" eaLnBrk="1" latinLnBrk="0" hangingPunct="1">
        <a:defRPr sz="5760" kern="1200">
          <a:solidFill>
            <a:schemeClr val="tx1"/>
          </a:solidFill>
          <a:latin typeface="+mn-lt"/>
          <a:ea typeface="+mn-ea"/>
          <a:cs typeface="+mn-cs"/>
        </a:defRPr>
      </a:lvl8pPr>
      <a:lvl9pPr marL="11704320" algn="l" defTabSz="2926080" rtl="0" eaLnBrk="1" latinLnBrk="0" hangingPunct="1">
        <a:defRPr sz="5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i.org/10.2478/acb-2018-0011" TargetMode="External"/><Relationship Id="rId2" Type="http://schemas.openxmlformats.org/officeDocument/2006/relationships/hyperlink" Target="https://doi.org/10.2478/geosc-2021-0005" TargetMode="Externa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TextBox 9"/>
          <p:cNvSpPr txBox="1"/>
          <p:nvPr/>
        </p:nvSpPr>
        <p:spPr>
          <a:xfrm flipH="1">
            <a:off x="2649537" y="271543"/>
            <a:ext cx="27339928" cy="1107996"/>
          </a:xfrm>
          <a:prstGeom prst="rect">
            <a:avLst/>
          </a:prstGeom>
          <a:noFill/>
        </p:spPr>
        <p:txBody>
          <a:bodyPr wrap="square" rtlCol="0">
            <a:spAutoFit/>
          </a:bodyPr>
          <a:lstStyle/>
          <a:p>
            <a:pPr algn="ctr"/>
            <a:r>
              <a:rPr lang="en-US" sz="6600" b="1" dirty="0">
                <a:solidFill>
                  <a:srgbClr val="32184E"/>
                </a:solidFill>
              </a:rPr>
              <a:t>IVF Tourism in Czechia</a:t>
            </a:r>
          </a:p>
        </p:txBody>
      </p:sp>
      <p:sp>
        <p:nvSpPr>
          <p:cNvPr id="11" name="TextBox 10"/>
          <p:cNvSpPr txBox="1"/>
          <p:nvPr/>
        </p:nvSpPr>
        <p:spPr>
          <a:xfrm flipH="1">
            <a:off x="2649537" y="1254889"/>
            <a:ext cx="27339928" cy="1323439"/>
          </a:xfrm>
          <a:prstGeom prst="rect">
            <a:avLst/>
          </a:prstGeom>
          <a:noFill/>
        </p:spPr>
        <p:txBody>
          <a:bodyPr wrap="square" rtlCol="0">
            <a:spAutoFit/>
          </a:bodyPr>
          <a:lstStyle/>
          <a:p>
            <a:pPr algn="ctr"/>
            <a:r>
              <a:rPr lang="en-US" sz="4000" dirty="0">
                <a:solidFill>
                  <a:srgbClr val="32184E"/>
                </a:solidFill>
                <a:latin typeface="Arial" panose="020B0604020202020204" pitchFamily="34" charset="0"/>
                <a:cs typeface="Arial" panose="020B0604020202020204" pitchFamily="34" charset="0"/>
              </a:rPr>
              <a:t>Gregory Esters</a:t>
            </a:r>
          </a:p>
          <a:p>
            <a:pPr algn="ctr"/>
            <a:r>
              <a:rPr lang="en-US" sz="4000" dirty="0">
                <a:solidFill>
                  <a:srgbClr val="32184E"/>
                </a:solidFill>
                <a:latin typeface="Arial" panose="020B0604020202020204" pitchFamily="34" charset="0"/>
                <a:cs typeface="Arial" panose="020B0604020202020204" pitchFamily="34" charset="0"/>
              </a:rPr>
              <a:t>Biomedical Science and Psychology</a:t>
            </a:r>
          </a:p>
        </p:txBody>
      </p:sp>
      <p:sp>
        <p:nvSpPr>
          <p:cNvPr id="14" name="Text Box 135"/>
          <p:cNvSpPr txBox="1">
            <a:spLocks noChangeArrowheads="1"/>
          </p:cNvSpPr>
          <p:nvPr/>
        </p:nvSpPr>
        <p:spPr bwMode="auto">
          <a:xfrm>
            <a:off x="15082044" y="3656013"/>
            <a:ext cx="8228012"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sz="2200">
                <a:solidFill>
                  <a:schemeClr val="tx1"/>
                </a:solidFill>
                <a:latin typeface="Arial" panose="020B0604020202020204" pitchFamily="34" charset="0"/>
              </a:defRPr>
            </a:lvl1pPr>
            <a:lvl2pPr marL="742950" indent="-285750" defTabSz="4389438">
              <a:defRPr sz="2200">
                <a:solidFill>
                  <a:schemeClr val="tx1"/>
                </a:solidFill>
                <a:latin typeface="Arial" panose="020B0604020202020204" pitchFamily="34" charset="0"/>
              </a:defRPr>
            </a:lvl2pPr>
            <a:lvl3pPr marL="1143000" indent="-228600" defTabSz="4389438">
              <a:defRPr sz="2200">
                <a:solidFill>
                  <a:schemeClr val="tx1"/>
                </a:solidFill>
                <a:latin typeface="Arial" panose="020B0604020202020204" pitchFamily="34" charset="0"/>
              </a:defRPr>
            </a:lvl3pPr>
            <a:lvl4pPr marL="1600200" indent="-228600" defTabSz="4389438">
              <a:defRPr sz="2200">
                <a:solidFill>
                  <a:schemeClr val="tx1"/>
                </a:solidFill>
                <a:latin typeface="Arial" panose="020B0604020202020204" pitchFamily="34" charset="0"/>
              </a:defRPr>
            </a:lvl4pPr>
            <a:lvl5pPr marL="2057400" indent="-228600" defTabSz="4389438">
              <a:defRPr sz="22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22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22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22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2200">
                <a:solidFill>
                  <a:schemeClr val="tx1"/>
                </a:solidFill>
                <a:latin typeface="Arial" panose="020B0604020202020204" pitchFamily="34" charset="0"/>
              </a:defRPr>
            </a:lvl9pPr>
          </a:lstStyle>
          <a:p>
            <a:pPr eaLnBrk="1" hangingPunct="1"/>
            <a:r>
              <a:rPr lang="en-US" altLang="en-US" sz="4800" b="1" dirty="0">
                <a:solidFill>
                  <a:srgbClr val="22085C"/>
                </a:solidFill>
                <a:latin typeface="+mn-lt"/>
              </a:rPr>
              <a:t>PROPOSED </a:t>
            </a:r>
            <a:r>
              <a:rPr lang="en-US" altLang="en-US" sz="4800" b="1" dirty="0">
                <a:solidFill>
                  <a:srgbClr val="32184E"/>
                </a:solidFill>
                <a:latin typeface="+mn-lt"/>
              </a:rPr>
              <a:t>SOLUTION/</a:t>
            </a:r>
          </a:p>
          <a:p>
            <a:pPr eaLnBrk="1" hangingPunct="1"/>
            <a:r>
              <a:rPr lang="en-US" altLang="en-US" sz="4800" b="1" dirty="0">
                <a:solidFill>
                  <a:srgbClr val="32184E"/>
                </a:solidFill>
                <a:latin typeface="+mn-lt"/>
              </a:rPr>
              <a:t>RECOMMENDATIONS</a:t>
            </a:r>
          </a:p>
        </p:txBody>
      </p:sp>
      <p:sp>
        <p:nvSpPr>
          <p:cNvPr id="15" name="Text Box 125"/>
          <p:cNvSpPr txBox="1">
            <a:spLocks noChangeArrowheads="1"/>
          </p:cNvSpPr>
          <p:nvPr/>
        </p:nvSpPr>
        <p:spPr bwMode="auto">
          <a:xfrm>
            <a:off x="15070932" y="4595813"/>
            <a:ext cx="8228012" cy="5027613"/>
          </a:xfrm>
          <a:prstGeom prst="rect">
            <a:avLst/>
          </a:prstGeom>
          <a:noFill/>
          <a:ln>
            <a:noFill/>
          </a:ln>
          <a:effectLst/>
        </p:spPr>
        <p:txBody>
          <a:bodyPr lIns="228600" tIns="228600" rIns="228600" bIns="228600"/>
          <a:lstStyle/>
          <a:p>
            <a:pPr marL="311785" marR="283845" indent="-299720">
              <a:lnSpc>
                <a:spcPct val="101299"/>
              </a:lnSpc>
              <a:spcBef>
                <a:spcPts val="705"/>
              </a:spcBef>
              <a:buFont typeface="Arial"/>
              <a:buChar char="•"/>
              <a:tabLst>
                <a:tab pos="311785" algn="l"/>
                <a:tab pos="312420" algn="l"/>
              </a:tabLst>
            </a:pPr>
            <a:r>
              <a:rPr lang="en-US" sz="2400" spc="10" dirty="0">
                <a:latin typeface="Times New Roman"/>
                <a:cs typeface="Times New Roman"/>
              </a:rPr>
              <a:t>Completing the entire treatment regimen </a:t>
            </a:r>
            <a:r>
              <a:rPr lang="en-US" sz="2400" spc="15" dirty="0">
                <a:latin typeface="Times New Roman"/>
                <a:cs typeface="Times New Roman"/>
              </a:rPr>
              <a:t>can </a:t>
            </a:r>
            <a:r>
              <a:rPr lang="en-US" sz="2400" spc="10" dirty="0">
                <a:latin typeface="Times New Roman"/>
                <a:cs typeface="Times New Roman"/>
              </a:rPr>
              <a:t>prevent  </a:t>
            </a:r>
            <a:r>
              <a:rPr lang="en-US" sz="2400" spc="15" dirty="0">
                <a:latin typeface="Times New Roman"/>
                <a:cs typeface="Times New Roman"/>
              </a:rPr>
              <a:t>and reduce </a:t>
            </a:r>
            <a:r>
              <a:rPr lang="en-US" sz="2400" spc="10" dirty="0">
                <a:latin typeface="Times New Roman"/>
                <a:cs typeface="Times New Roman"/>
              </a:rPr>
              <a:t>further</a:t>
            </a:r>
            <a:r>
              <a:rPr lang="en-US" sz="2400" spc="-20" dirty="0">
                <a:latin typeface="Times New Roman"/>
                <a:cs typeface="Times New Roman"/>
              </a:rPr>
              <a:t> </a:t>
            </a:r>
            <a:r>
              <a:rPr lang="en-US" sz="2400" spc="10" dirty="0">
                <a:latin typeface="Times New Roman"/>
                <a:cs typeface="Times New Roman"/>
              </a:rPr>
              <a:t>complications.</a:t>
            </a:r>
            <a:endParaRPr lang="en-US" sz="2400" dirty="0">
              <a:latin typeface="Times New Roman"/>
              <a:cs typeface="Times New Roman"/>
            </a:endParaRPr>
          </a:p>
          <a:p>
            <a:pPr marL="311785" marR="642620" indent="-299720">
              <a:lnSpc>
                <a:spcPct val="101299"/>
              </a:lnSpc>
              <a:spcBef>
                <a:spcPts val="10"/>
              </a:spcBef>
              <a:buFont typeface="Arial"/>
              <a:buChar char="•"/>
              <a:tabLst>
                <a:tab pos="311785" algn="l"/>
                <a:tab pos="312420" algn="l"/>
              </a:tabLst>
            </a:pPr>
            <a:r>
              <a:rPr lang="en-US" sz="2400" spc="10" dirty="0">
                <a:latin typeface="Times New Roman"/>
                <a:cs typeface="Times New Roman"/>
              </a:rPr>
              <a:t>Providing patient support </a:t>
            </a:r>
            <a:r>
              <a:rPr lang="en-US" sz="2400" spc="15" dirty="0">
                <a:latin typeface="Times New Roman"/>
                <a:cs typeface="Times New Roman"/>
              </a:rPr>
              <a:t>and </a:t>
            </a:r>
            <a:r>
              <a:rPr lang="en-US" sz="2400" spc="10" dirty="0">
                <a:latin typeface="Times New Roman"/>
                <a:cs typeface="Times New Roman"/>
              </a:rPr>
              <a:t>treatments to those  </a:t>
            </a:r>
            <a:r>
              <a:rPr lang="en-US" sz="2400" spc="5" dirty="0">
                <a:latin typeface="Times New Roman"/>
                <a:cs typeface="Times New Roman"/>
              </a:rPr>
              <a:t>trying to conceive</a:t>
            </a:r>
            <a:endParaRPr lang="en-US" sz="2400" dirty="0">
              <a:latin typeface="Times New Roman"/>
              <a:cs typeface="Times New Roman"/>
            </a:endParaRPr>
          </a:p>
          <a:p>
            <a:pPr marL="311785" marR="414020" indent="-299720">
              <a:lnSpc>
                <a:spcPct val="101299"/>
              </a:lnSpc>
              <a:spcBef>
                <a:spcPts val="50"/>
              </a:spcBef>
              <a:buFont typeface="Arial"/>
              <a:buChar char="•"/>
              <a:tabLst>
                <a:tab pos="311785" algn="l"/>
                <a:tab pos="312420" algn="l"/>
              </a:tabLst>
            </a:pPr>
            <a:r>
              <a:rPr lang="en-US" sz="2400" spc="10" dirty="0">
                <a:latin typeface="Times New Roman"/>
                <a:cs typeface="Times New Roman"/>
              </a:rPr>
              <a:t>Early diagnosis of complications with IVF</a:t>
            </a:r>
            <a:endParaRPr lang="en-US" sz="2400" dirty="0">
              <a:latin typeface="Times New Roman"/>
              <a:cs typeface="Times New Roman"/>
            </a:endParaRPr>
          </a:p>
          <a:p>
            <a:pPr marL="311785" marR="5080" indent="-299720">
              <a:lnSpc>
                <a:spcPct val="101299"/>
              </a:lnSpc>
              <a:spcBef>
                <a:spcPts val="15"/>
              </a:spcBef>
              <a:buFont typeface="Arial"/>
              <a:buChar char="•"/>
              <a:tabLst>
                <a:tab pos="311785" algn="l"/>
                <a:tab pos="312420" algn="l"/>
              </a:tabLst>
            </a:pPr>
            <a:r>
              <a:rPr lang="en-US" sz="2400" spc="10" dirty="0">
                <a:latin typeface="Times New Roman"/>
                <a:cs typeface="Times New Roman"/>
              </a:rPr>
              <a:t>Accessible </a:t>
            </a:r>
            <a:r>
              <a:rPr lang="en-US" sz="2400" spc="15" dirty="0">
                <a:latin typeface="Times New Roman"/>
                <a:cs typeface="Times New Roman"/>
              </a:rPr>
              <a:t>and </a:t>
            </a:r>
            <a:r>
              <a:rPr lang="en-US" sz="2400" spc="10" dirty="0">
                <a:latin typeface="Times New Roman"/>
                <a:cs typeface="Times New Roman"/>
              </a:rPr>
              <a:t>preventative treatment for individuals at  high risk </a:t>
            </a:r>
            <a:r>
              <a:rPr lang="en-US" sz="2400" spc="15" dirty="0">
                <a:latin typeface="Times New Roman"/>
                <a:cs typeface="Times New Roman"/>
              </a:rPr>
              <a:t>of rejecting IVF</a:t>
            </a:r>
            <a:endParaRPr lang="en-US" sz="2400" dirty="0">
              <a:latin typeface="Times New Roman"/>
              <a:cs typeface="Times New Roman"/>
            </a:endParaRPr>
          </a:p>
          <a:p>
            <a:pPr marL="311785" marR="1019175" indent="-299720">
              <a:lnSpc>
                <a:spcPct val="101299"/>
              </a:lnSpc>
              <a:spcBef>
                <a:spcPts val="50"/>
              </a:spcBef>
              <a:buFont typeface="Arial"/>
              <a:buChar char="•"/>
              <a:tabLst>
                <a:tab pos="311785" algn="l"/>
                <a:tab pos="312420" algn="l"/>
              </a:tabLst>
            </a:pPr>
            <a:r>
              <a:rPr lang="en-US" sz="2400" spc="10" dirty="0">
                <a:latin typeface="Times New Roman"/>
                <a:cs typeface="Times New Roman"/>
              </a:rPr>
              <a:t>Global leadership to </a:t>
            </a:r>
            <a:r>
              <a:rPr lang="en-US" sz="2400" spc="15" dirty="0">
                <a:latin typeface="Times New Roman"/>
                <a:cs typeface="Times New Roman"/>
              </a:rPr>
              <a:t>expand IVF procedures</a:t>
            </a:r>
            <a:endParaRPr lang="en-US" sz="2400" dirty="0">
              <a:latin typeface="Times New Roman"/>
              <a:cs typeface="Times New Roman"/>
            </a:endParaRPr>
          </a:p>
          <a:p>
            <a:pPr eaLnBrk="1" hangingPunct="1">
              <a:defRPr/>
            </a:pPr>
            <a:endParaRPr lang="en-US" altLang="en-US" dirty="0"/>
          </a:p>
          <a:p>
            <a:pPr eaLnBrk="1" hangingPunct="1">
              <a:defRPr/>
            </a:pPr>
            <a:endParaRPr lang="en-US" altLang="en-US" dirty="0"/>
          </a:p>
          <a:p>
            <a:pPr eaLnBrk="1" hangingPunct="1">
              <a:defRPr/>
            </a:pPr>
            <a:r>
              <a:rPr lang="en-US" altLang="en-US" dirty="0"/>
              <a:t> </a:t>
            </a:r>
            <a:endParaRPr lang="en-US" altLang="en-US" b="1" dirty="0">
              <a:solidFill>
                <a:srgbClr val="CC0000"/>
              </a:solidFill>
            </a:endParaRPr>
          </a:p>
        </p:txBody>
      </p:sp>
      <p:sp>
        <p:nvSpPr>
          <p:cNvPr id="17" name="Text Box 130"/>
          <p:cNvSpPr txBox="1">
            <a:spLocks noChangeArrowheads="1"/>
          </p:cNvSpPr>
          <p:nvPr/>
        </p:nvSpPr>
        <p:spPr bwMode="auto">
          <a:xfrm>
            <a:off x="6170613" y="3681413"/>
            <a:ext cx="8215313"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sz="2200">
                <a:solidFill>
                  <a:schemeClr val="tx1"/>
                </a:solidFill>
                <a:latin typeface="Arial" panose="020B0604020202020204" pitchFamily="34" charset="0"/>
              </a:defRPr>
            </a:lvl1pPr>
            <a:lvl2pPr marL="742950" indent="-285750" defTabSz="4389438">
              <a:defRPr sz="2200">
                <a:solidFill>
                  <a:schemeClr val="tx1"/>
                </a:solidFill>
                <a:latin typeface="Arial" panose="020B0604020202020204" pitchFamily="34" charset="0"/>
              </a:defRPr>
            </a:lvl2pPr>
            <a:lvl3pPr marL="1143000" indent="-228600" defTabSz="4389438">
              <a:defRPr sz="2200">
                <a:solidFill>
                  <a:schemeClr val="tx1"/>
                </a:solidFill>
                <a:latin typeface="Arial" panose="020B0604020202020204" pitchFamily="34" charset="0"/>
              </a:defRPr>
            </a:lvl3pPr>
            <a:lvl4pPr marL="1600200" indent="-228600" defTabSz="4389438">
              <a:defRPr sz="2200">
                <a:solidFill>
                  <a:schemeClr val="tx1"/>
                </a:solidFill>
                <a:latin typeface="Arial" panose="020B0604020202020204" pitchFamily="34" charset="0"/>
              </a:defRPr>
            </a:lvl4pPr>
            <a:lvl5pPr marL="2057400" indent="-228600" defTabSz="4389438">
              <a:defRPr sz="22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22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22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22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2200">
                <a:solidFill>
                  <a:schemeClr val="tx1"/>
                </a:solidFill>
                <a:latin typeface="Arial" panose="020B0604020202020204" pitchFamily="34" charset="0"/>
              </a:defRPr>
            </a:lvl9pPr>
          </a:lstStyle>
          <a:p>
            <a:pPr eaLnBrk="1" hangingPunct="1"/>
            <a:r>
              <a:rPr lang="en-US" altLang="en-US" sz="4800" b="1" dirty="0">
                <a:solidFill>
                  <a:srgbClr val="32184E"/>
                </a:solidFill>
                <a:latin typeface="+mn-lt"/>
              </a:rPr>
              <a:t>INTRODUCTION AND PURPOSE</a:t>
            </a:r>
          </a:p>
        </p:txBody>
      </p:sp>
      <p:sp>
        <p:nvSpPr>
          <p:cNvPr id="18" name="Text Box 129"/>
          <p:cNvSpPr txBox="1">
            <a:spLocks noChangeArrowheads="1"/>
          </p:cNvSpPr>
          <p:nvPr/>
        </p:nvSpPr>
        <p:spPr bwMode="auto">
          <a:xfrm>
            <a:off x="6170613" y="4570413"/>
            <a:ext cx="8226425" cy="5053013"/>
          </a:xfrm>
          <a:prstGeom prst="rect">
            <a:avLst/>
          </a:prstGeom>
          <a:noFill/>
          <a:ln>
            <a:noFill/>
          </a:ln>
          <a:effectLst/>
        </p:spPr>
        <p:txBody>
          <a:bodyPr lIns="228600" tIns="228600" rIns="228600" bIns="228600"/>
          <a:lstStyle/>
          <a:p>
            <a:pPr marL="251460" marR="5080" indent="-239395">
              <a:lnSpc>
                <a:spcPct val="101299"/>
              </a:lnSpc>
              <a:spcBef>
                <a:spcPts val="1115"/>
              </a:spcBef>
              <a:buFont typeface="Arial"/>
              <a:buChar char="•"/>
              <a:tabLst>
                <a:tab pos="251460" algn="l"/>
                <a:tab pos="252095" algn="l"/>
              </a:tabLst>
            </a:pPr>
            <a:r>
              <a:rPr lang="en-US" sz="2400" spc="5" dirty="0">
                <a:latin typeface="Times New Roman"/>
                <a:cs typeface="Times New Roman"/>
              </a:rPr>
              <a:t>IVF stands for In vitro fertilization</a:t>
            </a:r>
          </a:p>
          <a:p>
            <a:pPr marL="251460" marR="5080" indent="-239395">
              <a:lnSpc>
                <a:spcPct val="101299"/>
              </a:lnSpc>
              <a:spcBef>
                <a:spcPts val="1115"/>
              </a:spcBef>
              <a:buFont typeface="Arial"/>
              <a:buChar char="•"/>
              <a:tabLst>
                <a:tab pos="251460" algn="l"/>
                <a:tab pos="252095" algn="l"/>
              </a:tabLst>
            </a:pPr>
            <a:r>
              <a:rPr lang="en-US" sz="2400" spc="5" dirty="0">
                <a:latin typeface="Times New Roman"/>
                <a:cs typeface="Times New Roman"/>
              </a:rPr>
              <a:t>ART stands for assisted reproductive technologies</a:t>
            </a:r>
            <a:endParaRPr lang="en-US" sz="2400" dirty="0">
              <a:latin typeface="Times New Roman"/>
              <a:cs typeface="Times New Roman"/>
            </a:endParaRPr>
          </a:p>
          <a:p>
            <a:pPr marL="251460" indent="-239395">
              <a:lnSpc>
                <a:spcPct val="100000"/>
              </a:lnSpc>
              <a:spcBef>
                <a:spcPts val="30"/>
              </a:spcBef>
              <a:buFont typeface="Arial"/>
              <a:buChar char="•"/>
              <a:tabLst>
                <a:tab pos="251460" algn="l"/>
                <a:tab pos="252095" algn="l"/>
              </a:tabLst>
            </a:pPr>
            <a:r>
              <a:rPr lang="en-US" sz="2400" dirty="0">
                <a:latin typeface="Times New Roman" panose="02020603050405020304" pitchFamily="18" charset="0"/>
                <a:cs typeface="Times New Roman" panose="02020603050405020304" pitchFamily="18" charset="0"/>
              </a:rPr>
              <a:t>A procedure that involves fertilizing an egg with sperm in a laboratory dish</a:t>
            </a:r>
          </a:p>
          <a:p>
            <a:pPr marL="251460" indent="-239395">
              <a:lnSpc>
                <a:spcPct val="100000"/>
              </a:lnSpc>
              <a:spcBef>
                <a:spcPts val="30"/>
              </a:spcBef>
              <a:buFont typeface="Arial"/>
              <a:buChar char="•"/>
              <a:tabLst>
                <a:tab pos="251460" algn="l"/>
                <a:tab pos="252095" algn="l"/>
              </a:tabLst>
            </a:pPr>
            <a:r>
              <a:rPr lang="en-US" sz="2400" dirty="0">
                <a:latin typeface="Times New Roman" panose="02020603050405020304" pitchFamily="18" charset="0"/>
                <a:cs typeface="Times New Roman" panose="02020603050405020304" pitchFamily="18" charset="0"/>
              </a:rPr>
              <a:t>Expensive, invasive, an emotional option to conceive</a:t>
            </a:r>
          </a:p>
          <a:p>
            <a:pPr marL="251460" indent="-239395">
              <a:lnSpc>
                <a:spcPct val="100000"/>
              </a:lnSpc>
              <a:spcBef>
                <a:spcPts val="30"/>
              </a:spcBef>
              <a:buFont typeface="Arial"/>
              <a:buChar char="•"/>
              <a:tabLst>
                <a:tab pos="251460" algn="l"/>
                <a:tab pos="252095" algn="l"/>
              </a:tabLst>
            </a:pPr>
            <a:r>
              <a:rPr lang="en-US" sz="2400" dirty="0">
                <a:latin typeface="Times New Roman" panose="02020603050405020304" pitchFamily="18" charset="0"/>
                <a:cs typeface="Times New Roman" panose="02020603050405020304" pitchFamily="18" charset="0"/>
              </a:rPr>
              <a:t>First IVF child born in 1982 in Brno</a:t>
            </a:r>
          </a:p>
          <a:p>
            <a:pPr marL="251460" indent="-239395">
              <a:lnSpc>
                <a:spcPct val="100000"/>
              </a:lnSpc>
              <a:spcBef>
                <a:spcPts val="30"/>
              </a:spcBef>
              <a:buFont typeface="Arial"/>
              <a:buChar char="•"/>
              <a:tabLst>
                <a:tab pos="251460" algn="l"/>
                <a:tab pos="252095" algn="l"/>
              </a:tabLst>
            </a:pPr>
            <a:r>
              <a:rPr lang="en-US" sz="2400" dirty="0">
                <a:latin typeface="Times New Roman" panose="02020603050405020304" pitchFamily="18" charset="0"/>
                <a:cs typeface="Times New Roman" panose="02020603050405020304" pitchFamily="18" charset="0"/>
              </a:rPr>
              <a:t>Over 30,000 IVF cycles performed yearly, over have from foreigners </a:t>
            </a:r>
          </a:p>
          <a:p>
            <a:pPr eaLnBrk="1" hangingPunct="1">
              <a:defRPr/>
            </a:pPr>
            <a:r>
              <a:rPr lang="en-US" altLang="en-US" dirty="0"/>
              <a:t> </a:t>
            </a:r>
          </a:p>
          <a:p>
            <a:pPr eaLnBrk="1" hangingPunct="1">
              <a:defRPr/>
            </a:pPr>
            <a:endParaRPr lang="en-US" altLang="en-US" dirty="0"/>
          </a:p>
        </p:txBody>
      </p:sp>
      <p:sp>
        <p:nvSpPr>
          <p:cNvPr id="19" name="Text Box 182"/>
          <p:cNvSpPr txBox="1">
            <a:spLocks noChangeArrowheads="1"/>
          </p:cNvSpPr>
          <p:nvPr/>
        </p:nvSpPr>
        <p:spPr bwMode="auto">
          <a:xfrm>
            <a:off x="404019" y="3997174"/>
            <a:ext cx="5299075" cy="87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sz="2200">
                <a:solidFill>
                  <a:schemeClr val="tx1"/>
                </a:solidFill>
                <a:latin typeface="Arial" panose="020B0604020202020204" pitchFamily="34" charset="0"/>
              </a:defRPr>
            </a:lvl1pPr>
            <a:lvl2pPr marL="742950" indent="-285750" defTabSz="4389438">
              <a:defRPr sz="2200">
                <a:solidFill>
                  <a:schemeClr val="tx1"/>
                </a:solidFill>
                <a:latin typeface="Arial" panose="020B0604020202020204" pitchFamily="34" charset="0"/>
              </a:defRPr>
            </a:lvl2pPr>
            <a:lvl3pPr marL="1143000" indent="-228600" defTabSz="4389438">
              <a:defRPr sz="2200">
                <a:solidFill>
                  <a:schemeClr val="tx1"/>
                </a:solidFill>
                <a:latin typeface="Arial" panose="020B0604020202020204" pitchFamily="34" charset="0"/>
              </a:defRPr>
            </a:lvl3pPr>
            <a:lvl4pPr marL="1600200" indent="-228600" defTabSz="4389438">
              <a:defRPr sz="2200">
                <a:solidFill>
                  <a:schemeClr val="tx1"/>
                </a:solidFill>
                <a:latin typeface="Arial" panose="020B0604020202020204" pitchFamily="34" charset="0"/>
              </a:defRPr>
            </a:lvl4pPr>
            <a:lvl5pPr marL="2057400" indent="-228600" defTabSz="4389438">
              <a:defRPr sz="22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22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22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22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2200">
                <a:solidFill>
                  <a:schemeClr val="tx1"/>
                </a:solidFill>
                <a:latin typeface="Arial" panose="020B0604020202020204" pitchFamily="34" charset="0"/>
              </a:defRPr>
            </a:lvl9pPr>
          </a:lstStyle>
          <a:p>
            <a:r>
              <a:rPr lang="en-US" altLang="en-US" sz="4800" b="1" dirty="0">
                <a:solidFill>
                  <a:srgbClr val="22085C"/>
                </a:solidFill>
                <a:latin typeface="+mn-lt"/>
              </a:rPr>
              <a:t>ABSTRACT</a:t>
            </a:r>
          </a:p>
          <a:p>
            <a:pPr eaLnBrk="1" hangingPunct="1"/>
            <a:r>
              <a:rPr lang="en-US" altLang="en-US" sz="4000" dirty="0">
                <a:solidFill>
                  <a:schemeClr val="bg1"/>
                </a:solidFill>
                <a:latin typeface="+mn-lt"/>
              </a:rPr>
              <a:t>STRACT</a:t>
            </a:r>
          </a:p>
        </p:txBody>
      </p:sp>
      <p:sp>
        <p:nvSpPr>
          <p:cNvPr id="20" name="Text Box 121"/>
          <p:cNvSpPr txBox="1">
            <a:spLocks noChangeArrowheads="1"/>
          </p:cNvSpPr>
          <p:nvPr/>
        </p:nvSpPr>
        <p:spPr bwMode="auto">
          <a:xfrm>
            <a:off x="768351" y="4578351"/>
            <a:ext cx="4570412" cy="7155485"/>
          </a:xfrm>
          <a:prstGeom prst="rect">
            <a:avLst/>
          </a:prstGeom>
          <a:noFill/>
          <a:ln>
            <a:noFill/>
          </a:ln>
          <a:effectLst/>
        </p:spPr>
        <p:txBody>
          <a:bodyPr lIns="228600" tIns="228600" rIns="228600" bIns="228600">
            <a:spAutoFit/>
          </a:bodyPr>
          <a:lstStyle/>
          <a:p>
            <a:pPr marL="12065" marR="283845">
              <a:lnSpc>
                <a:spcPct val="101299"/>
              </a:lnSpc>
              <a:spcBef>
                <a:spcPts val="705"/>
              </a:spcBef>
              <a:tabLst>
                <a:tab pos="311785" algn="l"/>
                <a:tab pos="312420" algn="l"/>
              </a:tabLst>
            </a:pPr>
            <a:r>
              <a:rPr lang="en-US" sz="2400" dirty="0">
                <a:latin typeface="Times New Roman"/>
                <a:cs typeface="Times New Roman"/>
              </a:rPr>
              <a:t>IVF is a range of techniques utilized by people, its purpose is to create the possibility of  having children. It is a complicated, intensive, and prolonged set of procedures that requires a vigilance from the medical professionals and  full cooperation from the patients. There are many variables as to the why, where, and how IVF is performed. Some of these questions are answered by politics and laws, some by money and expertise. Czechia specializes in solving many of the problems </a:t>
            </a:r>
            <a:r>
              <a:rPr lang="en-US" sz="2400">
                <a:latin typeface="Times New Roman"/>
                <a:cs typeface="Times New Roman"/>
              </a:rPr>
              <a:t>involved with IVF.</a:t>
            </a:r>
            <a:endParaRPr lang="en-US" sz="2400" dirty="0">
              <a:latin typeface="Times New Roman"/>
              <a:cs typeface="Times New Roman"/>
            </a:endParaRPr>
          </a:p>
        </p:txBody>
      </p:sp>
      <p:sp>
        <p:nvSpPr>
          <p:cNvPr id="21" name="Text Box 134"/>
          <p:cNvSpPr txBox="1">
            <a:spLocks noChangeArrowheads="1"/>
          </p:cNvSpPr>
          <p:nvPr/>
        </p:nvSpPr>
        <p:spPr bwMode="auto">
          <a:xfrm>
            <a:off x="23995063" y="3656013"/>
            <a:ext cx="82264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sz="2200">
                <a:solidFill>
                  <a:schemeClr val="tx1"/>
                </a:solidFill>
                <a:latin typeface="Arial" panose="020B0604020202020204" pitchFamily="34" charset="0"/>
              </a:defRPr>
            </a:lvl1pPr>
            <a:lvl2pPr marL="742950" indent="-285750" defTabSz="4389438">
              <a:defRPr sz="2200">
                <a:solidFill>
                  <a:schemeClr val="tx1"/>
                </a:solidFill>
                <a:latin typeface="Arial" panose="020B0604020202020204" pitchFamily="34" charset="0"/>
              </a:defRPr>
            </a:lvl2pPr>
            <a:lvl3pPr marL="1143000" indent="-228600" defTabSz="4389438">
              <a:defRPr sz="2200">
                <a:solidFill>
                  <a:schemeClr val="tx1"/>
                </a:solidFill>
                <a:latin typeface="Arial" panose="020B0604020202020204" pitchFamily="34" charset="0"/>
              </a:defRPr>
            </a:lvl3pPr>
            <a:lvl4pPr marL="1600200" indent="-228600" defTabSz="4389438">
              <a:defRPr sz="2200">
                <a:solidFill>
                  <a:schemeClr val="tx1"/>
                </a:solidFill>
                <a:latin typeface="Arial" panose="020B0604020202020204" pitchFamily="34" charset="0"/>
              </a:defRPr>
            </a:lvl4pPr>
            <a:lvl5pPr marL="2057400" indent="-228600" defTabSz="4389438">
              <a:defRPr sz="22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22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22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22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2200">
                <a:solidFill>
                  <a:schemeClr val="tx1"/>
                </a:solidFill>
                <a:latin typeface="Arial" panose="020B0604020202020204" pitchFamily="34" charset="0"/>
              </a:defRPr>
            </a:lvl9pPr>
          </a:lstStyle>
          <a:p>
            <a:pPr eaLnBrk="1" hangingPunct="1"/>
            <a:r>
              <a:rPr lang="en-US" altLang="en-US" sz="4800" b="1" dirty="0">
                <a:solidFill>
                  <a:srgbClr val="32184E"/>
                </a:solidFill>
                <a:latin typeface="+mn-lt"/>
              </a:rPr>
              <a:t>METHOD(S</a:t>
            </a:r>
            <a:r>
              <a:rPr lang="en-US" altLang="en-US" sz="4800" b="1" dirty="0">
                <a:solidFill>
                  <a:srgbClr val="22085C"/>
                </a:solidFill>
                <a:latin typeface="+mn-lt"/>
              </a:rPr>
              <a:t>)</a:t>
            </a:r>
          </a:p>
        </p:txBody>
      </p:sp>
      <p:sp>
        <p:nvSpPr>
          <p:cNvPr id="22" name="Text Box 126"/>
          <p:cNvSpPr txBox="1">
            <a:spLocks noChangeArrowheads="1"/>
          </p:cNvSpPr>
          <p:nvPr/>
        </p:nvSpPr>
        <p:spPr bwMode="auto">
          <a:xfrm>
            <a:off x="23995063" y="4578351"/>
            <a:ext cx="8226425" cy="5027613"/>
          </a:xfrm>
          <a:prstGeom prst="rect">
            <a:avLst/>
          </a:prstGeom>
          <a:noFill/>
          <a:ln>
            <a:noFill/>
          </a:ln>
          <a:effectLst/>
        </p:spPr>
        <p:txBody>
          <a:bodyPr lIns="228600" tIns="228600" rIns="228600" bIns="228600"/>
          <a:lstStyle/>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Times New Roman" panose="02020603050405020304" pitchFamily="18" charset="0"/>
                <a:ea typeface="Times New Roman" panose="02020603050405020304" pitchFamily="18" charset="0"/>
              </a:rPr>
              <a:t>Motivation is to explore some of the seeming causes and effect of Prague and/or Czechian culture on the health of people as it’s an interesting perspective that may not have been studied very much; there is a gap in knowledge on the subject</a:t>
            </a:r>
            <a:endParaRPr lang="en-US" sz="2400" dirty="0">
              <a:effectLst/>
              <a:latin typeface="Times New Roman" panose="02020603050405020304" pitchFamily="18" charset="0"/>
              <a:ea typeface="Yu Mincho" panose="02020400000000000000" pitchFamily="18" charset="-128"/>
            </a:endParaRP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Times New Roman" panose="02020603050405020304" pitchFamily="18" charset="0"/>
                <a:ea typeface="Yu Mincho" panose="02020400000000000000" pitchFamily="18" charset="-128"/>
              </a:rPr>
              <a:t>Observer in another country. Research done outside of class. Practicing cultural humility. </a:t>
            </a: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Times New Roman" panose="02020603050405020304" pitchFamily="18" charset="0"/>
                <a:ea typeface="Yu Mincho" panose="02020400000000000000" pitchFamily="18" charset="-128"/>
              </a:rPr>
              <a:t>Global Health – Historical influences on health such as pandemics, imperialism, industrial revolution. </a:t>
            </a:r>
            <a:endParaRPr lang="en-US" sz="2400" dirty="0">
              <a:latin typeface="Times New Roman" panose="02020603050405020304" pitchFamily="18" charset="0"/>
              <a:ea typeface="Yu Mincho" panose="02020400000000000000" pitchFamily="18" charset="-128"/>
            </a:endParaRP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Times New Roman" panose="02020603050405020304" pitchFamily="18" charset="0"/>
                <a:ea typeface="Yu Mincho" panose="02020400000000000000" pitchFamily="18" charset="-128"/>
              </a:rPr>
              <a:t>Social determinants of health – Health disparities recognizing historical, social, economic, and political contexts</a:t>
            </a:r>
          </a:p>
          <a:p>
            <a:pPr eaLnBrk="1" hangingPunct="1">
              <a:defRPr/>
            </a:pPr>
            <a:r>
              <a:rPr lang="en-US" altLang="en-US" dirty="0"/>
              <a:t>.</a:t>
            </a:r>
          </a:p>
          <a:p>
            <a:pPr eaLnBrk="1" hangingPunct="1">
              <a:defRPr/>
            </a:pPr>
            <a:endParaRPr lang="en-US" altLang="en-US" dirty="0"/>
          </a:p>
        </p:txBody>
      </p:sp>
      <p:sp>
        <p:nvSpPr>
          <p:cNvPr id="23" name="Text Box 128"/>
          <p:cNvSpPr txBox="1">
            <a:spLocks noChangeArrowheads="1"/>
          </p:cNvSpPr>
          <p:nvPr/>
        </p:nvSpPr>
        <p:spPr bwMode="auto">
          <a:xfrm>
            <a:off x="23995063" y="11415709"/>
            <a:ext cx="8226425" cy="5038729"/>
          </a:xfrm>
          <a:prstGeom prst="rect">
            <a:avLst/>
          </a:prstGeom>
          <a:noFill/>
          <a:ln>
            <a:noFill/>
          </a:ln>
          <a:effectLst/>
        </p:spPr>
        <p:txBody>
          <a:bodyPr lIns="228600" tIns="228600" rIns="228600" bIns="228600"/>
          <a:lstStyle/>
          <a:p>
            <a:pPr marL="311785" marR="398780" indent="-299720">
              <a:lnSpc>
                <a:spcPct val="101600"/>
              </a:lnSpc>
              <a:spcBef>
                <a:spcPts val="720"/>
              </a:spcBef>
              <a:buFont typeface="Arial"/>
              <a:buChar char="•"/>
              <a:tabLst>
                <a:tab pos="311785" algn="l"/>
                <a:tab pos="312420" algn="l"/>
              </a:tabLst>
            </a:pPr>
            <a:r>
              <a:rPr lang="en-US" sz="2400" spc="5" dirty="0">
                <a:latin typeface="Times New Roman"/>
                <a:cs typeface="Times New Roman"/>
              </a:rPr>
              <a:t>IVF treatments are more accessible in Czechia</a:t>
            </a:r>
          </a:p>
          <a:p>
            <a:pPr marL="311785" marR="398780" indent="-299720">
              <a:lnSpc>
                <a:spcPct val="101600"/>
              </a:lnSpc>
              <a:spcBef>
                <a:spcPts val="720"/>
              </a:spcBef>
              <a:buFont typeface="Arial"/>
              <a:buChar char="•"/>
              <a:tabLst>
                <a:tab pos="311785" algn="l"/>
                <a:tab pos="312420" algn="l"/>
              </a:tabLst>
            </a:pPr>
            <a:r>
              <a:rPr lang="en-US" sz="2400" spc="5" dirty="0">
                <a:latin typeface="Times New Roman"/>
                <a:cs typeface="Times New Roman"/>
              </a:rPr>
              <a:t>IVF treatments are safer in Czechia</a:t>
            </a:r>
          </a:p>
          <a:p>
            <a:pPr marL="311785" marR="398780" indent="-299720">
              <a:lnSpc>
                <a:spcPct val="101600"/>
              </a:lnSpc>
              <a:spcBef>
                <a:spcPts val="720"/>
              </a:spcBef>
              <a:buFont typeface="Arial"/>
              <a:buChar char="•"/>
              <a:tabLst>
                <a:tab pos="311785" algn="l"/>
                <a:tab pos="312420" algn="l"/>
              </a:tabLst>
            </a:pPr>
            <a:r>
              <a:rPr lang="en-US" sz="2400" spc="5" dirty="0">
                <a:latin typeface="Times New Roman"/>
                <a:cs typeface="Times New Roman"/>
              </a:rPr>
              <a:t>IVF treatments are more affordable in Czechia</a:t>
            </a:r>
          </a:p>
          <a:p>
            <a:pPr marL="311785" marR="398780" indent="-299720">
              <a:lnSpc>
                <a:spcPct val="101600"/>
              </a:lnSpc>
              <a:spcBef>
                <a:spcPts val="720"/>
              </a:spcBef>
              <a:buFont typeface="Arial"/>
              <a:buChar char="•"/>
              <a:tabLst>
                <a:tab pos="311785" algn="l"/>
                <a:tab pos="312420" algn="l"/>
              </a:tabLst>
            </a:pPr>
            <a:r>
              <a:rPr lang="en-US" sz="2400" spc="5" dirty="0">
                <a:latin typeface="Times New Roman"/>
                <a:cs typeface="Times New Roman"/>
              </a:rPr>
              <a:t>IVF treatments are more advanced in Czechia</a:t>
            </a:r>
            <a:endParaRPr lang="en-US" sz="2400" dirty="0">
              <a:latin typeface="Times New Roman"/>
              <a:cs typeface="Times New Roman"/>
            </a:endParaRPr>
          </a:p>
          <a:p>
            <a:pPr eaLnBrk="1" hangingPunct="1">
              <a:defRPr/>
            </a:pPr>
            <a:endParaRPr lang="en-US" altLang="en-US" dirty="0"/>
          </a:p>
          <a:p>
            <a:pPr eaLnBrk="1" hangingPunct="1">
              <a:defRPr/>
            </a:pPr>
            <a:endParaRPr lang="en-US" altLang="en-US" dirty="0"/>
          </a:p>
        </p:txBody>
      </p:sp>
      <p:sp>
        <p:nvSpPr>
          <p:cNvPr id="24" name="Text Box 132"/>
          <p:cNvSpPr txBox="1">
            <a:spLocks noChangeArrowheads="1"/>
          </p:cNvSpPr>
          <p:nvPr/>
        </p:nvSpPr>
        <p:spPr bwMode="auto">
          <a:xfrm>
            <a:off x="7247467" y="17832388"/>
            <a:ext cx="24974021" cy="3198812"/>
          </a:xfrm>
          <a:prstGeom prst="rect">
            <a:avLst/>
          </a:prstGeom>
          <a:noFill/>
          <a:ln>
            <a:noFill/>
          </a:ln>
          <a:effectLst/>
        </p:spPr>
        <p:txBody>
          <a:bodyPr lIns="228600" tIns="228600" rIns="228600" bIns="228600"/>
          <a:lstStyle>
            <a:lvl1pPr marL="457200" indent="-457200">
              <a:defRPr>
                <a:solidFill>
                  <a:schemeClr val="tx1"/>
                </a:solidFill>
                <a:latin typeface="Arial" panose="020B0604020202020204" pitchFamily="34" charset="0"/>
              </a:defRPr>
            </a:lvl1pPr>
            <a:lvl2pPr marL="914400" indent="-342900">
              <a:defRPr>
                <a:solidFill>
                  <a:schemeClr val="tx1"/>
                </a:solidFill>
                <a:latin typeface="Arial" panose="020B0604020202020204" pitchFamily="34" charset="0"/>
              </a:defRPr>
            </a:lvl2pPr>
            <a:lvl3pPr marL="1371600" indent="-342900">
              <a:defRPr>
                <a:solidFill>
                  <a:schemeClr val="tx1"/>
                </a:solidFill>
                <a:latin typeface="Arial" panose="020B0604020202020204" pitchFamily="34" charset="0"/>
              </a:defRPr>
            </a:lvl3pPr>
            <a:lvl4pPr marL="1828800" indent="-342900">
              <a:defRPr>
                <a:solidFill>
                  <a:schemeClr val="tx1"/>
                </a:solidFill>
                <a:latin typeface="Arial" panose="020B0604020202020204" pitchFamily="34" charset="0"/>
              </a:defRPr>
            </a:lvl4pPr>
            <a:lvl5pPr marL="2286000" indent="-342900">
              <a:defRPr>
                <a:solidFill>
                  <a:schemeClr val="tx1"/>
                </a:solidFill>
                <a:latin typeface="Arial" panose="020B0604020202020204" pitchFamily="34" charset="0"/>
              </a:defRPr>
            </a:lvl5pPr>
            <a:lvl6pPr marL="2743200" indent="-342900" fontAlgn="base">
              <a:spcBef>
                <a:spcPct val="0"/>
              </a:spcBef>
              <a:spcAft>
                <a:spcPct val="0"/>
              </a:spcAft>
              <a:defRPr>
                <a:solidFill>
                  <a:schemeClr val="tx1"/>
                </a:solidFill>
                <a:latin typeface="Arial" panose="020B0604020202020204" pitchFamily="34" charset="0"/>
              </a:defRPr>
            </a:lvl6pPr>
            <a:lvl7pPr marL="3200400" indent="-342900" fontAlgn="base">
              <a:spcBef>
                <a:spcPct val="0"/>
              </a:spcBef>
              <a:spcAft>
                <a:spcPct val="0"/>
              </a:spcAft>
              <a:defRPr>
                <a:solidFill>
                  <a:schemeClr val="tx1"/>
                </a:solidFill>
                <a:latin typeface="Arial" panose="020B0604020202020204" pitchFamily="34" charset="0"/>
              </a:defRPr>
            </a:lvl7pPr>
            <a:lvl8pPr marL="3657600" indent="-342900" fontAlgn="base">
              <a:spcBef>
                <a:spcPct val="0"/>
              </a:spcBef>
              <a:spcAft>
                <a:spcPct val="0"/>
              </a:spcAft>
              <a:defRPr>
                <a:solidFill>
                  <a:schemeClr val="tx1"/>
                </a:solidFill>
                <a:latin typeface="Arial" panose="020B0604020202020204" pitchFamily="34" charset="0"/>
              </a:defRPr>
            </a:lvl8pPr>
            <a:lvl9pPr marL="4114800" indent="-342900" fontAlgn="base">
              <a:spcBef>
                <a:spcPct val="0"/>
              </a:spcBef>
              <a:spcAft>
                <a:spcPct val="0"/>
              </a:spcAft>
              <a:defRPr>
                <a:solidFill>
                  <a:schemeClr val="tx1"/>
                </a:solidFill>
                <a:latin typeface="Arial" panose="020B0604020202020204" pitchFamily="34" charset="0"/>
              </a:defRPr>
            </a:lvl9pPr>
          </a:lstStyle>
          <a:p>
            <a:pPr marL="401320" indent="-389255">
              <a:buFontTx/>
              <a:buAutoNum type="arabicPeriod"/>
              <a:tabLst>
                <a:tab pos="401320" algn="l"/>
                <a:tab pos="401955" algn="l"/>
              </a:tabLst>
            </a:pPr>
            <a:r>
              <a:rPr lang="en-US" sz="1800" dirty="0" err="1">
                <a:latin typeface="Times New Roman" panose="02020603050405020304" pitchFamily="18" charset="0"/>
                <a:cs typeface="Times New Roman" panose="02020603050405020304" pitchFamily="18" charset="0"/>
              </a:rPr>
              <a:t>Bryndová</a:t>
            </a:r>
            <a:r>
              <a:rPr lang="en-US" sz="1800" dirty="0">
                <a:latin typeface="Times New Roman" panose="02020603050405020304" pitchFamily="18" charset="0"/>
                <a:cs typeface="Times New Roman" panose="02020603050405020304" pitchFamily="18" charset="0"/>
              </a:rPr>
              <a:t>, Lucie &amp; K, </a:t>
            </a:r>
            <a:r>
              <a:rPr lang="en-US" sz="1800" dirty="0" err="1">
                <a:latin typeface="Times New Roman" panose="02020603050405020304" pitchFamily="18" charset="0"/>
                <a:cs typeface="Times New Roman" panose="02020603050405020304" pitchFamily="18" charset="0"/>
              </a:rPr>
              <a:t>Pavloková</a:t>
            </a:r>
            <a:r>
              <a:rPr lang="en-US" sz="1800" dirty="0">
                <a:latin typeface="Times New Roman" panose="02020603050405020304" pitchFamily="18" charset="0"/>
                <a:cs typeface="Times New Roman" panose="02020603050405020304" pitchFamily="18" charset="0"/>
              </a:rPr>
              <a:t> &amp; </a:t>
            </a:r>
            <a:r>
              <a:rPr lang="en-US" sz="1800" dirty="0" err="1">
                <a:latin typeface="Times New Roman" panose="02020603050405020304" pitchFamily="18" charset="0"/>
                <a:cs typeface="Times New Roman" panose="02020603050405020304" pitchFamily="18" charset="0"/>
              </a:rPr>
              <a:t>Roubal</a:t>
            </a:r>
            <a:r>
              <a:rPr lang="en-US" sz="1800" dirty="0">
                <a:latin typeface="Times New Roman" panose="02020603050405020304" pitchFamily="18" charset="0"/>
                <a:cs typeface="Times New Roman" panose="02020603050405020304" pitchFamily="18" charset="0"/>
              </a:rPr>
              <a:t>, Tomas &amp; M, </a:t>
            </a:r>
            <a:r>
              <a:rPr lang="en-US" sz="1800" dirty="0" err="1">
                <a:latin typeface="Times New Roman" panose="02020603050405020304" pitchFamily="18" charset="0"/>
                <a:cs typeface="Times New Roman" panose="02020603050405020304" pitchFamily="18" charset="0"/>
              </a:rPr>
              <a:t>Rokosová</a:t>
            </a:r>
            <a:r>
              <a:rPr lang="en-US" sz="1800" dirty="0">
                <a:latin typeface="Times New Roman" panose="02020603050405020304" pitchFamily="18" charset="0"/>
                <a:cs typeface="Times New Roman" panose="02020603050405020304" pitchFamily="18" charset="0"/>
              </a:rPr>
              <a:t> &amp; Gaskins, Matthew &amp; Van </a:t>
            </a:r>
            <a:r>
              <a:rPr lang="en-US" sz="1800" dirty="0" err="1">
                <a:latin typeface="Times New Roman" panose="02020603050405020304" pitchFamily="18" charset="0"/>
                <a:cs typeface="Times New Roman" panose="02020603050405020304" pitchFamily="18" charset="0"/>
              </a:rPr>
              <a:t>Ginneken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Ewout</a:t>
            </a:r>
            <a:r>
              <a:rPr lang="en-US" sz="1800" dirty="0">
                <a:latin typeface="Times New Roman" panose="02020603050405020304" pitchFamily="18" charset="0"/>
                <a:cs typeface="Times New Roman" panose="02020603050405020304" pitchFamily="18" charset="0"/>
              </a:rPr>
              <a:t>. (2009). Czech Republic: Health System review. Health systems in transition. 11. 1-176. </a:t>
            </a:r>
          </a:p>
          <a:p>
            <a:pPr marL="401320" indent="-389255">
              <a:buFontTx/>
              <a:buAutoNum type="arabicPeriod"/>
              <a:tabLst>
                <a:tab pos="401320" algn="l"/>
                <a:tab pos="401955" algn="l"/>
              </a:tabLst>
            </a:pPr>
            <a:r>
              <a:rPr lang="en-US" sz="1800" dirty="0"/>
              <a:t>De Bayas Sanchez, A., </a:t>
            </a:r>
            <a:r>
              <a:rPr lang="en-US" sz="1800" dirty="0" err="1"/>
              <a:t>Fialová</a:t>
            </a:r>
            <a:r>
              <a:rPr lang="en-US" sz="1800" dirty="0"/>
              <a:t>, J., </a:t>
            </a:r>
            <a:r>
              <a:rPr lang="en-US" sz="1800" dirty="0" err="1"/>
              <a:t>Konečná</a:t>
            </a:r>
            <a:r>
              <a:rPr lang="en-US" sz="1800" dirty="0"/>
              <a:t>, H., &amp; </a:t>
            </a:r>
            <a:r>
              <a:rPr lang="en-US" sz="1800" dirty="0" err="1"/>
              <a:t>Güell</a:t>
            </a:r>
            <a:r>
              <a:rPr lang="en-US" sz="1800" dirty="0"/>
              <a:t>, F. (2024). Evaluating Egg Donor Recruitment Strategies in Czech ART Clinics: A Critical Analysis of Informed Consent and Ethical Considerations. </a:t>
            </a:r>
            <a:r>
              <a:rPr lang="en-US" sz="1800" i="1" dirty="0" err="1"/>
              <a:t>Sociologický</a:t>
            </a:r>
            <a:r>
              <a:rPr lang="en-US" sz="1800" i="1" dirty="0"/>
              <a:t> </a:t>
            </a:r>
            <a:r>
              <a:rPr lang="en-US" sz="1800" i="1" dirty="0" err="1"/>
              <a:t>časopis</a:t>
            </a:r>
            <a:r>
              <a:rPr lang="en-US" sz="1800" i="1" dirty="0"/>
              <a:t> / Czech Sociological Review</a:t>
            </a:r>
            <a:r>
              <a:rPr lang="en-US" sz="1800" dirty="0"/>
              <a:t>, </a:t>
            </a:r>
            <a:r>
              <a:rPr lang="en-US" sz="1800" i="1" dirty="0"/>
              <a:t>60</a:t>
            </a:r>
            <a:r>
              <a:rPr lang="en-US" sz="1800" dirty="0"/>
              <a:t>(3), 321-346. </a:t>
            </a:r>
            <a:r>
              <a:rPr lang="en-US" sz="1800" dirty="0" err="1"/>
              <a:t>doi</a:t>
            </a:r>
            <a:r>
              <a:rPr lang="en-US" sz="1800" dirty="0"/>
              <a:t>: 10.13060/csr.2024.019 </a:t>
            </a:r>
          </a:p>
          <a:p>
            <a:pPr marL="401320" indent="-389255">
              <a:buFontTx/>
              <a:buAutoNum type="arabicPeriod"/>
              <a:tabLst>
                <a:tab pos="401320" algn="l"/>
                <a:tab pos="401955" algn="l"/>
              </a:tabLst>
            </a:pPr>
            <a:r>
              <a:rPr lang="en-US" sz="1800" dirty="0">
                <a:latin typeface="Times New Roman" panose="02020603050405020304" pitchFamily="18" charset="0"/>
                <a:cs typeface="Times New Roman" panose="02020603050405020304" pitchFamily="18" charset="0"/>
              </a:rPr>
              <a:t>European IVF Monitoring Consortium (EIM) for the European Society of Human Reproduction and Embryology (ESHRE) , </a:t>
            </a:r>
            <a:r>
              <a:rPr lang="en-US" sz="1800" dirty="0" err="1">
                <a:latin typeface="Times New Roman" panose="02020603050405020304" pitchFamily="18" charset="0"/>
                <a:cs typeface="Times New Roman" panose="02020603050405020304" pitchFamily="18" charset="0"/>
              </a:rPr>
              <a:t>Smeenk</a:t>
            </a:r>
            <a:r>
              <a:rPr lang="en-US" sz="1800" dirty="0">
                <a:latin typeface="Times New Roman" panose="02020603050405020304" pitchFamily="18" charset="0"/>
                <a:cs typeface="Times New Roman" panose="02020603050405020304" pitchFamily="18" charset="0"/>
              </a:rPr>
              <a:t>, J., </a:t>
            </a:r>
            <a:r>
              <a:rPr lang="en-US" sz="1800" dirty="0" err="1">
                <a:latin typeface="Times New Roman" panose="02020603050405020304" pitchFamily="18" charset="0"/>
                <a:cs typeface="Times New Roman" panose="02020603050405020304" pitchFamily="18" charset="0"/>
              </a:rPr>
              <a:t>Wyns</a:t>
            </a:r>
            <a:r>
              <a:rPr lang="en-US" sz="1800" dirty="0">
                <a:latin typeface="Times New Roman" panose="02020603050405020304" pitchFamily="18" charset="0"/>
                <a:cs typeface="Times New Roman" panose="02020603050405020304" pitchFamily="18" charset="0"/>
              </a:rPr>
              <a:t>, C., De </a:t>
            </a:r>
            <a:r>
              <a:rPr lang="en-US" sz="1800" dirty="0" err="1">
                <a:latin typeface="Times New Roman" panose="02020603050405020304" pitchFamily="18" charset="0"/>
                <a:cs typeface="Times New Roman" panose="02020603050405020304" pitchFamily="18" charset="0"/>
              </a:rPr>
              <a:t>Geyter</a:t>
            </a:r>
            <a:r>
              <a:rPr lang="en-US" sz="1800" dirty="0">
                <a:latin typeface="Times New Roman" panose="02020603050405020304" pitchFamily="18" charset="0"/>
                <a:cs typeface="Times New Roman" panose="02020603050405020304" pitchFamily="18" charset="0"/>
              </a:rPr>
              <a:t>, C., </a:t>
            </a:r>
            <a:r>
              <a:rPr lang="en-US" sz="1800" dirty="0" err="1">
                <a:latin typeface="Times New Roman" panose="02020603050405020304" pitchFamily="18" charset="0"/>
                <a:cs typeface="Times New Roman" panose="02020603050405020304" pitchFamily="18" charset="0"/>
              </a:rPr>
              <a:t>Kupka</a:t>
            </a:r>
            <a:r>
              <a:rPr lang="en-US" sz="1800" dirty="0">
                <a:latin typeface="Times New Roman" panose="02020603050405020304" pitchFamily="18" charset="0"/>
                <a:cs typeface="Times New Roman" panose="02020603050405020304" pitchFamily="18" charset="0"/>
              </a:rPr>
              <a:t>, M., Bergh, C., Cuevas </a:t>
            </a:r>
            <a:r>
              <a:rPr lang="en-US" sz="1800" dirty="0" err="1">
                <a:latin typeface="Times New Roman" panose="02020603050405020304" pitchFamily="18" charset="0"/>
                <a:cs typeface="Times New Roman" panose="02020603050405020304" pitchFamily="18" charset="0"/>
              </a:rPr>
              <a:t>Saiz</a:t>
            </a:r>
            <a:r>
              <a:rPr lang="en-US" sz="1800" dirty="0">
                <a:latin typeface="Times New Roman" panose="02020603050405020304" pitchFamily="18" charset="0"/>
                <a:cs typeface="Times New Roman" panose="02020603050405020304" pitchFamily="18" charset="0"/>
              </a:rPr>
              <a:t>, I., De </a:t>
            </a:r>
            <a:r>
              <a:rPr lang="en-US" sz="1800" dirty="0" err="1">
                <a:latin typeface="Times New Roman" panose="02020603050405020304" pitchFamily="18" charset="0"/>
                <a:cs typeface="Times New Roman" panose="02020603050405020304" pitchFamily="18" charset="0"/>
              </a:rPr>
              <a:t>Neubourg</a:t>
            </a:r>
            <a:r>
              <a:rPr lang="en-US" sz="1800" dirty="0">
                <a:latin typeface="Times New Roman" panose="02020603050405020304" pitchFamily="18" charset="0"/>
                <a:cs typeface="Times New Roman" panose="02020603050405020304" pitchFamily="18" charset="0"/>
              </a:rPr>
              <a:t>, D., </a:t>
            </a:r>
            <a:r>
              <a:rPr lang="en-US" sz="1800" dirty="0" err="1">
                <a:latin typeface="Times New Roman" panose="02020603050405020304" pitchFamily="18" charset="0"/>
                <a:cs typeface="Times New Roman" panose="02020603050405020304" pitchFamily="18" charset="0"/>
              </a:rPr>
              <a:t>Rezabek</a:t>
            </a:r>
            <a:r>
              <a:rPr lang="en-US" sz="1800" dirty="0">
                <a:latin typeface="Times New Roman" panose="02020603050405020304" pitchFamily="18" charset="0"/>
                <a:cs typeface="Times New Roman" panose="02020603050405020304" pitchFamily="18" charset="0"/>
              </a:rPr>
              <a:t>, K., </a:t>
            </a:r>
            <a:r>
              <a:rPr lang="en-US" sz="1800" dirty="0" err="1">
                <a:latin typeface="Times New Roman" panose="02020603050405020304" pitchFamily="18" charset="0"/>
                <a:cs typeface="Times New Roman" panose="02020603050405020304" pitchFamily="18" charset="0"/>
              </a:rPr>
              <a:t>Tandler</a:t>
            </a:r>
            <a:r>
              <a:rPr lang="en-US" sz="1800" dirty="0">
                <a:latin typeface="Times New Roman" panose="02020603050405020304" pitchFamily="18" charset="0"/>
                <a:cs typeface="Times New Roman" panose="02020603050405020304" pitchFamily="18" charset="0"/>
              </a:rPr>
              <a:t>-Schneider, A., </a:t>
            </a:r>
            <a:r>
              <a:rPr lang="en-US" sz="1800" dirty="0" err="1">
                <a:latin typeface="Times New Roman" panose="02020603050405020304" pitchFamily="18" charset="0"/>
                <a:cs typeface="Times New Roman" panose="02020603050405020304" pitchFamily="18" charset="0"/>
              </a:rPr>
              <a:t>Rugescu</a:t>
            </a:r>
            <a:r>
              <a:rPr lang="en-US" sz="1800" dirty="0">
                <a:latin typeface="Times New Roman" panose="02020603050405020304" pitchFamily="18" charset="0"/>
                <a:cs typeface="Times New Roman" panose="02020603050405020304" pitchFamily="18" charset="0"/>
              </a:rPr>
              <a:t>, I., &amp; </a:t>
            </a:r>
            <a:r>
              <a:rPr lang="en-US" sz="1800" dirty="0" err="1">
                <a:latin typeface="Times New Roman" panose="02020603050405020304" pitchFamily="18" charset="0"/>
                <a:cs typeface="Times New Roman" panose="02020603050405020304" pitchFamily="18" charset="0"/>
              </a:rPr>
              <a:t>Goossens</a:t>
            </a:r>
            <a:r>
              <a:rPr lang="en-US" sz="1800" dirty="0">
                <a:latin typeface="Times New Roman" panose="02020603050405020304" pitchFamily="18" charset="0"/>
                <a:cs typeface="Times New Roman" panose="02020603050405020304" pitchFamily="18" charset="0"/>
              </a:rPr>
              <a:t>, V. (2023). ART in Europe, 2019: results generated from European registries by ESHRE†. </a:t>
            </a:r>
            <a:r>
              <a:rPr lang="en-US" sz="1800" i="1" dirty="0">
                <a:latin typeface="Times New Roman" panose="02020603050405020304" pitchFamily="18" charset="0"/>
                <a:cs typeface="Times New Roman" panose="02020603050405020304" pitchFamily="18" charset="0"/>
              </a:rPr>
              <a:t>Human reproduction (Oxford, England)</a:t>
            </a:r>
            <a:r>
              <a:rPr lang="en-US" sz="1800" dirty="0">
                <a:latin typeface="Times New Roman" panose="02020603050405020304" pitchFamily="18" charset="0"/>
                <a:cs typeface="Times New Roman" panose="02020603050405020304" pitchFamily="18" charset="0"/>
              </a:rPr>
              <a:t>, </a:t>
            </a:r>
            <a:r>
              <a:rPr lang="en-US" sz="1800" i="1" dirty="0">
                <a:latin typeface="Times New Roman" panose="02020603050405020304" pitchFamily="18" charset="0"/>
                <a:cs typeface="Times New Roman" panose="02020603050405020304" pitchFamily="18" charset="0"/>
              </a:rPr>
              <a:t>38</a:t>
            </a:r>
            <a:r>
              <a:rPr lang="en-US" sz="1800" dirty="0">
                <a:latin typeface="Times New Roman" panose="02020603050405020304" pitchFamily="18" charset="0"/>
                <a:cs typeface="Times New Roman" panose="02020603050405020304" pitchFamily="18" charset="0"/>
              </a:rPr>
              <a:t>(12), 2321–2338. https://doi.org/10.1093/humrep/dead197</a:t>
            </a:r>
          </a:p>
          <a:p>
            <a:pPr marL="401320" indent="-389255">
              <a:buFontTx/>
              <a:buAutoNum type="arabicPeriod"/>
              <a:tabLst>
                <a:tab pos="401320" algn="l"/>
                <a:tab pos="401955" algn="l"/>
              </a:tabLst>
            </a:pPr>
            <a:r>
              <a:rPr lang="en-US" sz="1800" dirty="0" err="1">
                <a:latin typeface="Times New Roman" panose="02020603050405020304" pitchFamily="18" charset="0"/>
                <a:cs typeface="Times New Roman" panose="02020603050405020304" pitchFamily="18" charset="0"/>
              </a:rPr>
              <a:t>Fialova</a:t>
            </a:r>
            <a:r>
              <a:rPr lang="en-US" sz="1800" dirty="0">
                <a:latin typeface="Times New Roman" panose="02020603050405020304" pitchFamily="18" charset="0"/>
                <a:cs typeface="Times New Roman" panose="02020603050405020304" pitchFamily="18" charset="0"/>
              </a:rPr>
              <a:t>, Ludmila. (2018). Health Education and Lifestyles in the Czech Republic. 10.5772/intechopen.77364. </a:t>
            </a:r>
          </a:p>
          <a:p>
            <a:pPr marL="401320" marR="3733800" indent="-389255">
              <a:lnSpc>
                <a:spcPct val="101299"/>
              </a:lnSpc>
              <a:buAutoNum type="arabicPeriod"/>
              <a:tabLst>
                <a:tab pos="401320" algn="l"/>
                <a:tab pos="401955" algn="l"/>
              </a:tabLst>
            </a:pPr>
            <a:r>
              <a:rPr lang="en-US" sz="1800" dirty="0">
                <a:effectLst/>
                <a:latin typeface="Times New Roman" panose="02020603050405020304" pitchFamily="18" charset="0"/>
                <a:cs typeface="Times New Roman" panose="02020603050405020304" pitchFamily="18" charset="0"/>
              </a:rPr>
              <a:t>Hübelová,D.,</a:t>
            </a:r>
            <a:r>
              <a:rPr lang="en-US" sz="1800" dirty="0" err="1">
                <a:effectLst/>
                <a:latin typeface="Times New Roman" panose="02020603050405020304" pitchFamily="18" charset="0"/>
                <a:cs typeface="Times New Roman" panose="02020603050405020304" pitchFamily="18" charset="0"/>
              </a:rPr>
              <a:t>Ptáček,P</a:t>
            </a:r>
            <a:r>
              <a:rPr lang="en-US" sz="1800" dirty="0">
                <a:effectLst/>
                <a:latin typeface="Times New Roman" panose="02020603050405020304" pitchFamily="18" charset="0"/>
                <a:cs typeface="Times New Roman" panose="02020603050405020304" pitchFamily="18" charset="0"/>
              </a:rPr>
              <a:t>. &amp; </a:t>
            </a:r>
            <a:r>
              <a:rPr lang="en-US" sz="1800" dirty="0" err="1">
                <a:effectLst/>
                <a:latin typeface="Times New Roman" panose="02020603050405020304" pitchFamily="18" charset="0"/>
                <a:cs typeface="Times New Roman" panose="02020603050405020304" pitchFamily="18" charset="0"/>
              </a:rPr>
              <a:t>Šlechtová,T</a:t>
            </a:r>
            <a:r>
              <a:rPr lang="en-US" sz="1800" dirty="0">
                <a:effectLst/>
                <a:latin typeface="Times New Roman" panose="02020603050405020304" pitchFamily="18" charset="0"/>
                <a:cs typeface="Times New Roman" panose="02020603050405020304" pitchFamily="18" charset="0"/>
              </a:rPr>
              <a:t>.(2021).Demographic and socio-economic factors influencing health inequalities in the Czech Republic. GeoScape,15(1) 53-65. </a:t>
            </a:r>
            <a:r>
              <a:rPr lang="en-US" sz="1800" dirty="0">
                <a:effectLst/>
                <a:latin typeface="Times New Roman" panose="02020603050405020304" pitchFamily="18" charset="0"/>
                <a:cs typeface="Times New Roman" panose="02020603050405020304" pitchFamily="18" charset="0"/>
                <a:hlinkClick r:id="rId2"/>
              </a:rPr>
              <a:t>https://doi.org/10.2478/geosc-2021-0005</a:t>
            </a:r>
            <a:endParaRPr lang="en-US" sz="1800" dirty="0">
              <a:effectLst/>
              <a:latin typeface="Times New Roman" panose="02020603050405020304" pitchFamily="18" charset="0"/>
              <a:cs typeface="Times New Roman" panose="02020603050405020304" pitchFamily="18" charset="0"/>
            </a:endParaRPr>
          </a:p>
          <a:p>
            <a:pPr marL="401320" marR="3733800" indent="-389255">
              <a:lnSpc>
                <a:spcPct val="101299"/>
              </a:lnSpc>
              <a:buFontTx/>
              <a:buAutoNum type="arabicPeriod"/>
              <a:tabLst>
                <a:tab pos="401320" algn="l"/>
                <a:tab pos="401955" algn="l"/>
              </a:tabLst>
            </a:pPr>
            <a:r>
              <a:rPr lang="en-US" sz="1800" dirty="0" err="1">
                <a:latin typeface="Times New Roman" panose="02020603050405020304" pitchFamily="18" charset="0"/>
                <a:cs typeface="Times New Roman" panose="02020603050405020304" pitchFamily="18" charset="0"/>
              </a:rPr>
              <a:t>Kocourková</a:t>
            </a:r>
            <a:r>
              <a:rPr lang="en-US" sz="1800" dirty="0">
                <a:latin typeface="Times New Roman" panose="02020603050405020304" pitchFamily="18" charset="0"/>
                <a:cs typeface="Times New Roman" panose="02020603050405020304" pitchFamily="18" charset="0"/>
              </a:rPr>
              <a:t>, J., </a:t>
            </a:r>
            <a:r>
              <a:rPr lang="en-US" sz="1800" dirty="0" err="1">
                <a:latin typeface="Times New Roman" panose="02020603050405020304" pitchFamily="18" charset="0"/>
                <a:cs typeface="Times New Roman" panose="02020603050405020304" pitchFamily="18" charset="0"/>
              </a:rPr>
              <a:t>Šťastná</a:t>
            </a:r>
            <a:r>
              <a:rPr lang="en-US" sz="1800" dirty="0">
                <a:latin typeface="Times New Roman" panose="02020603050405020304" pitchFamily="18" charset="0"/>
                <a:cs typeface="Times New Roman" panose="02020603050405020304" pitchFamily="18" charset="0"/>
              </a:rPr>
              <a:t>, A. &amp; </a:t>
            </a:r>
            <a:r>
              <a:rPr lang="en-US" sz="1800" dirty="0" err="1">
                <a:latin typeface="Times New Roman" panose="02020603050405020304" pitchFamily="18" charset="0"/>
                <a:cs typeface="Times New Roman" panose="02020603050405020304" pitchFamily="18" charset="0"/>
              </a:rPr>
              <a:t>Burcin</a:t>
            </a:r>
            <a:r>
              <a:rPr lang="en-US" sz="1800" dirty="0">
                <a:latin typeface="Times New Roman" panose="02020603050405020304" pitchFamily="18" charset="0"/>
                <a:cs typeface="Times New Roman" panose="02020603050405020304" pitchFamily="18" charset="0"/>
              </a:rPr>
              <a:t>, B. The influence of the increasing use of assisted reproduction technologies on the recent growth in fertility in Czechia. </a:t>
            </a:r>
            <a:r>
              <a:rPr lang="en-US" sz="1800" i="1" dirty="0">
                <a:latin typeface="Times New Roman" panose="02020603050405020304" pitchFamily="18" charset="0"/>
                <a:cs typeface="Times New Roman" panose="02020603050405020304" pitchFamily="18" charset="0"/>
              </a:rPr>
              <a:t>Sci Rep</a:t>
            </a:r>
            <a:r>
              <a:rPr lang="en-US" sz="1800" dirty="0">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cs typeface="Times New Roman" panose="02020603050405020304" pitchFamily="18" charset="0"/>
              </a:rPr>
              <a:t>13</a:t>
            </a:r>
            <a:r>
              <a:rPr lang="en-US" sz="1800" dirty="0">
                <a:latin typeface="Times New Roman" panose="02020603050405020304" pitchFamily="18" charset="0"/>
                <a:cs typeface="Times New Roman" panose="02020603050405020304" pitchFamily="18" charset="0"/>
              </a:rPr>
              <a:t>, 10854 (2023). https://doi.org/10.1038/s41598-023-37071-7</a:t>
            </a:r>
          </a:p>
          <a:p>
            <a:pPr marL="401320" marR="3733800" indent="-389255">
              <a:lnSpc>
                <a:spcPct val="101299"/>
              </a:lnSpc>
              <a:buFontTx/>
              <a:buAutoNum type="arabicPeriod"/>
              <a:tabLst>
                <a:tab pos="401320" algn="l"/>
                <a:tab pos="401955" algn="l"/>
              </a:tabLst>
            </a:pPr>
            <a:r>
              <a:rPr lang="en-US" sz="1800" dirty="0" err="1">
                <a:latin typeface="Times New Roman" panose="02020603050405020304" pitchFamily="18" charset="0"/>
                <a:cs typeface="Times New Roman" panose="02020603050405020304" pitchFamily="18" charset="0"/>
              </a:rPr>
              <a:t>Nemec</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Juraj</a:t>
            </a:r>
            <a:r>
              <a:rPr lang="en-US" sz="1800" dirty="0">
                <a:latin typeface="Times New Roman" panose="02020603050405020304" pitchFamily="18" charset="0"/>
                <a:cs typeface="Times New Roman" panose="02020603050405020304" pitchFamily="18" charset="0"/>
              </a:rPr>
              <a:t> &amp; </a:t>
            </a:r>
            <a:r>
              <a:rPr lang="en-US" sz="1800" dirty="0" err="1">
                <a:latin typeface="Times New Roman" panose="02020603050405020304" pitchFamily="18" charset="0"/>
                <a:cs typeface="Times New Roman" panose="02020603050405020304" pitchFamily="18" charset="0"/>
              </a:rPr>
              <a:t>Medveď</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Jozef</a:t>
            </a:r>
            <a:r>
              <a:rPr lang="en-US" sz="1800" dirty="0">
                <a:latin typeface="Times New Roman" panose="02020603050405020304" pitchFamily="18" charset="0"/>
                <a:cs typeface="Times New Roman" panose="02020603050405020304" pitchFamily="18" charset="0"/>
              </a:rPr>
              <a:t> &amp; </a:t>
            </a:r>
            <a:r>
              <a:rPr lang="en-US" sz="1800" dirty="0" err="1">
                <a:latin typeface="Times New Roman" panose="02020603050405020304" pitchFamily="18" charset="0"/>
                <a:cs typeface="Times New Roman" panose="02020603050405020304" pitchFamily="18" charset="0"/>
              </a:rPr>
              <a:t>Vítek</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Leoš</a:t>
            </a:r>
            <a:r>
              <a:rPr lang="en-US" sz="1800" dirty="0">
                <a:latin typeface="Times New Roman" panose="02020603050405020304" pitchFamily="18" charset="0"/>
                <a:cs typeface="Times New Roman" panose="02020603050405020304" pitchFamily="18" charset="0"/>
              </a:rPr>
              <a:t>. (2005). Social Health Insurance and Its Failures in the Czech Republic and Slovakia: The Role of the State. Prague Economic Papers. 2005. 64-81. 10.18267/j.pep.253. </a:t>
            </a:r>
          </a:p>
          <a:p>
            <a:pPr marL="401320" marR="3733800" indent="-389255">
              <a:lnSpc>
                <a:spcPct val="101299"/>
              </a:lnSpc>
              <a:buFontTx/>
              <a:buAutoNum type="arabicPeriod"/>
              <a:tabLst>
                <a:tab pos="401320" algn="l"/>
                <a:tab pos="401955" algn="l"/>
              </a:tabLst>
            </a:pPr>
            <a:r>
              <a:rPr lang="en-US" sz="1800" dirty="0" err="1">
                <a:latin typeface="Times New Roman" panose="02020603050405020304" pitchFamily="18" charset="0"/>
                <a:cs typeface="Times New Roman" panose="02020603050405020304" pitchFamily="18" charset="0"/>
              </a:rPr>
              <a:t>Rumpíková</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Taťána</a:t>
            </a:r>
            <a:r>
              <a:rPr lang="en-US" sz="1800" dirty="0">
                <a:latin typeface="Times New Roman" panose="02020603050405020304" pitchFamily="18" charset="0"/>
                <a:cs typeface="Times New Roman" panose="02020603050405020304" pitchFamily="18" charset="0"/>
              </a:rPr>
              <a:t> &amp; </a:t>
            </a:r>
            <a:r>
              <a:rPr lang="en-US" sz="1800" dirty="0" err="1">
                <a:latin typeface="Times New Roman" panose="02020603050405020304" pitchFamily="18" charset="0"/>
                <a:cs typeface="Times New Roman" panose="02020603050405020304" pitchFamily="18" charset="0"/>
              </a:rPr>
              <a:t>Oborna</a:t>
            </a:r>
            <a:r>
              <a:rPr lang="en-US" sz="1800" dirty="0">
                <a:latin typeface="Times New Roman" panose="02020603050405020304" pitchFamily="18" charset="0"/>
                <a:cs typeface="Times New Roman" panose="02020603050405020304" pitchFamily="18" charset="0"/>
              </a:rPr>
              <a:t>, Ivana &amp; </a:t>
            </a:r>
            <a:r>
              <a:rPr lang="en-US" sz="1800" dirty="0" err="1">
                <a:latin typeface="Times New Roman" panose="02020603050405020304" pitchFamily="18" charset="0"/>
                <a:cs typeface="Times New Roman" panose="02020603050405020304" pitchFamily="18" charset="0"/>
              </a:rPr>
              <a:t>Bělašková</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Silvie</a:t>
            </a:r>
            <a:r>
              <a:rPr lang="en-US" sz="1800" dirty="0">
                <a:latin typeface="Times New Roman" panose="02020603050405020304" pitchFamily="18" charset="0"/>
                <a:cs typeface="Times New Roman" panose="02020603050405020304" pitchFamily="18" charset="0"/>
              </a:rPr>
              <a:t> &amp; </a:t>
            </a:r>
            <a:r>
              <a:rPr lang="en-US" sz="1800" dirty="0" err="1">
                <a:latin typeface="Times New Roman" panose="02020603050405020304" pitchFamily="18" charset="0"/>
                <a:cs typeface="Times New Roman" panose="02020603050405020304" pitchFamily="18" charset="0"/>
              </a:rPr>
              <a:t>Konecna</a:t>
            </a:r>
            <a:r>
              <a:rPr lang="en-US" sz="1800" dirty="0">
                <a:latin typeface="Times New Roman" panose="02020603050405020304" pitchFamily="18" charset="0"/>
                <a:cs typeface="Times New Roman" panose="02020603050405020304" pitchFamily="18" charset="0"/>
              </a:rPr>
              <a:t>, Hana &amp; </a:t>
            </a:r>
            <a:r>
              <a:rPr lang="en-US" sz="1800" dirty="0" err="1">
                <a:latin typeface="Times New Roman" panose="02020603050405020304" pitchFamily="18" charset="0"/>
                <a:cs typeface="Times New Roman" panose="02020603050405020304" pitchFamily="18" charset="0"/>
              </a:rPr>
              <a:t>Rumpik</a:t>
            </a:r>
            <a:r>
              <a:rPr lang="en-US" sz="1800" dirty="0">
                <a:latin typeface="Times New Roman" panose="02020603050405020304" pitchFamily="18" charset="0"/>
                <a:cs typeface="Times New Roman" panose="02020603050405020304" pitchFamily="18" charset="0"/>
              </a:rPr>
              <a:t>, David. (2017). The attitudes of IVF patients treated in the Czech Republic towards informing children born after gamete donation. Biomedical Papers. 162. 10.5507/bp.2017.050</a:t>
            </a:r>
          </a:p>
          <a:p>
            <a:pPr marL="401320" marR="3733800" indent="-389255">
              <a:lnSpc>
                <a:spcPct val="101299"/>
              </a:lnSpc>
              <a:buAutoNum type="arabicPeriod"/>
              <a:tabLst>
                <a:tab pos="401320" algn="l"/>
                <a:tab pos="401955" algn="l"/>
              </a:tabLst>
            </a:pPr>
            <a:r>
              <a:rPr lang="en-US" sz="1800" dirty="0">
                <a:effectLst/>
                <a:latin typeface="Times New Roman" panose="02020603050405020304" pitchFamily="18" charset="0"/>
                <a:cs typeface="Times New Roman" panose="02020603050405020304" pitchFamily="18" charset="0"/>
              </a:rPr>
              <a:t>Žáková,J.,Crha,I.,Jelínková,L.,Mardešic,T.,Pastor,Z.,Trávník,P.,Kempisty,B.,Ventruba,P. &amp; </a:t>
            </a:r>
            <a:r>
              <a:rPr lang="en-US" sz="1800" dirty="0" err="1">
                <a:effectLst/>
                <a:latin typeface="Times New Roman" panose="02020603050405020304" pitchFamily="18" charset="0"/>
                <a:cs typeface="Times New Roman" panose="02020603050405020304" pitchFamily="18" charset="0"/>
              </a:rPr>
              <a:t>Ješeta,M</a:t>
            </a:r>
            <a:r>
              <a:rPr lang="en-US" sz="1800" dirty="0">
                <a:effectLst/>
                <a:latin typeface="Times New Roman" panose="02020603050405020304" pitchFamily="18" charset="0"/>
                <a:cs typeface="Times New Roman" panose="02020603050405020304" pitchFamily="18" charset="0"/>
              </a:rPr>
              <a:t>.(2018).Current Topics in Assisted Reproduction in the Czech Republic. Medical Journal of Cell Biology,6(2) 61-65. </a:t>
            </a:r>
            <a:r>
              <a:rPr lang="en-US" sz="1800" dirty="0">
                <a:effectLst/>
                <a:latin typeface="Times New Roman" panose="02020603050405020304" pitchFamily="18" charset="0"/>
                <a:cs typeface="Times New Roman" panose="02020603050405020304" pitchFamily="18" charset="0"/>
                <a:hlinkClick r:id="rId3"/>
              </a:rPr>
              <a:t>https://doi.org/10.2478/acb-2018-0011</a:t>
            </a:r>
            <a:endParaRPr lang="en-US" sz="1800" dirty="0">
              <a:effectLst/>
              <a:latin typeface="Times New Roman" panose="02020603050405020304" pitchFamily="18" charset="0"/>
              <a:cs typeface="Times New Roman" panose="02020603050405020304" pitchFamily="18" charset="0"/>
            </a:endParaRPr>
          </a:p>
          <a:p>
            <a:pPr marL="0" indent="0" eaLnBrk="1" hangingPunct="1">
              <a:spcAft>
                <a:spcPct val="50000"/>
              </a:spcAft>
              <a:defRPr/>
            </a:pPr>
            <a:endParaRPr lang="en-US" altLang="en-US" dirty="0"/>
          </a:p>
        </p:txBody>
      </p:sp>
      <p:sp>
        <p:nvSpPr>
          <p:cNvPr id="25" name="Text Box 136"/>
          <p:cNvSpPr txBox="1">
            <a:spLocks noChangeArrowheads="1"/>
          </p:cNvSpPr>
          <p:nvPr/>
        </p:nvSpPr>
        <p:spPr bwMode="auto">
          <a:xfrm>
            <a:off x="9050866" y="16886239"/>
            <a:ext cx="21367222"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sz="2200">
                <a:solidFill>
                  <a:schemeClr val="tx1"/>
                </a:solidFill>
                <a:latin typeface="Arial" panose="020B0604020202020204" pitchFamily="34" charset="0"/>
              </a:defRPr>
            </a:lvl1pPr>
            <a:lvl2pPr marL="742950" indent="-285750" defTabSz="4389438">
              <a:defRPr sz="2200">
                <a:solidFill>
                  <a:schemeClr val="tx1"/>
                </a:solidFill>
                <a:latin typeface="Arial" panose="020B0604020202020204" pitchFamily="34" charset="0"/>
              </a:defRPr>
            </a:lvl2pPr>
            <a:lvl3pPr marL="1143000" indent="-228600" defTabSz="4389438">
              <a:defRPr sz="2200">
                <a:solidFill>
                  <a:schemeClr val="tx1"/>
                </a:solidFill>
                <a:latin typeface="Arial" panose="020B0604020202020204" pitchFamily="34" charset="0"/>
              </a:defRPr>
            </a:lvl3pPr>
            <a:lvl4pPr marL="1600200" indent="-228600" defTabSz="4389438">
              <a:defRPr sz="2200">
                <a:solidFill>
                  <a:schemeClr val="tx1"/>
                </a:solidFill>
                <a:latin typeface="Arial" panose="020B0604020202020204" pitchFamily="34" charset="0"/>
              </a:defRPr>
            </a:lvl4pPr>
            <a:lvl5pPr marL="2057400" indent="-228600" defTabSz="4389438">
              <a:defRPr sz="22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22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22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22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2200">
                <a:solidFill>
                  <a:schemeClr val="tx1"/>
                </a:solidFill>
                <a:latin typeface="Arial" panose="020B0604020202020204" pitchFamily="34" charset="0"/>
              </a:defRPr>
            </a:lvl9pPr>
          </a:lstStyle>
          <a:p>
            <a:pPr eaLnBrk="1" hangingPunct="1"/>
            <a:r>
              <a:rPr lang="en-US" altLang="en-US" sz="4800" b="1" dirty="0">
                <a:solidFill>
                  <a:srgbClr val="32184E"/>
                </a:solidFill>
                <a:latin typeface="+mn-lt"/>
              </a:rPr>
              <a:t>REFERENCES</a:t>
            </a:r>
          </a:p>
        </p:txBody>
      </p:sp>
      <p:sp>
        <p:nvSpPr>
          <p:cNvPr id="26" name="Text Box 133"/>
          <p:cNvSpPr txBox="1">
            <a:spLocks noChangeArrowheads="1"/>
          </p:cNvSpPr>
          <p:nvPr/>
        </p:nvSpPr>
        <p:spPr bwMode="auto">
          <a:xfrm>
            <a:off x="23995063" y="10053637"/>
            <a:ext cx="82264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sz="2200">
                <a:solidFill>
                  <a:schemeClr val="tx1"/>
                </a:solidFill>
                <a:latin typeface="Arial" panose="020B0604020202020204" pitchFamily="34" charset="0"/>
              </a:defRPr>
            </a:lvl1pPr>
            <a:lvl2pPr marL="742950" indent="-285750" defTabSz="4389438">
              <a:defRPr sz="2200">
                <a:solidFill>
                  <a:schemeClr val="tx1"/>
                </a:solidFill>
                <a:latin typeface="Arial" panose="020B0604020202020204" pitchFamily="34" charset="0"/>
              </a:defRPr>
            </a:lvl2pPr>
            <a:lvl3pPr marL="1143000" indent="-228600" defTabSz="4389438">
              <a:defRPr sz="2200">
                <a:solidFill>
                  <a:schemeClr val="tx1"/>
                </a:solidFill>
                <a:latin typeface="Arial" panose="020B0604020202020204" pitchFamily="34" charset="0"/>
              </a:defRPr>
            </a:lvl3pPr>
            <a:lvl4pPr marL="1600200" indent="-228600" defTabSz="4389438">
              <a:defRPr sz="2200">
                <a:solidFill>
                  <a:schemeClr val="tx1"/>
                </a:solidFill>
                <a:latin typeface="Arial" panose="020B0604020202020204" pitchFamily="34" charset="0"/>
              </a:defRPr>
            </a:lvl4pPr>
            <a:lvl5pPr marL="2057400" indent="-228600" defTabSz="4389438">
              <a:defRPr sz="22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22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22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22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2200">
                <a:solidFill>
                  <a:schemeClr val="tx1"/>
                </a:solidFill>
                <a:latin typeface="Arial" panose="020B0604020202020204" pitchFamily="34" charset="0"/>
              </a:defRPr>
            </a:lvl9pPr>
          </a:lstStyle>
          <a:p>
            <a:pPr eaLnBrk="1" hangingPunct="1"/>
            <a:r>
              <a:rPr lang="en-US" altLang="en-US" sz="4800" b="1" dirty="0">
                <a:solidFill>
                  <a:srgbClr val="32184E"/>
                </a:solidFill>
                <a:latin typeface="+mn-lt"/>
              </a:rPr>
              <a:t>CONCLUSIONS</a:t>
            </a:r>
          </a:p>
        </p:txBody>
      </p:sp>
      <p:sp>
        <p:nvSpPr>
          <p:cNvPr id="27" name="Text Box 180"/>
          <p:cNvSpPr txBox="1">
            <a:spLocks noChangeArrowheads="1"/>
          </p:cNvSpPr>
          <p:nvPr/>
        </p:nvSpPr>
        <p:spPr bwMode="auto">
          <a:xfrm>
            <a:off x="16459200" y="16518146"/>
            <a:ext cx="5864554" cy="385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a:defRPr sz="2200">
                <a:solidFill>
                  <a:schemeClr val="tx1"/>
                </a:solidFill>
                <a:latin typeface="Arial" panose="020B0604020202020204" pitchFamily="34" charset="0"/>
              </a:defRPr>
            </a:lvl1pPr>
            <a:lvl2pPr marL="742950" indent="-285750" defTabSz="4389438">
              <a:defRPr sz="2200">
                <a:solidFill>
                  <a:schemeClr val="tx1"/>
                </a:solidFill>
                <a:latin typeface="Arial" panose="020B0604020202020204" pitchFamily="34" charset="0"/>
              </a:defRPr>
            </a:lvl2pPr>
            <a:lvl3pPr marL="1143000" indent="-228600" defTabSz="4389438">
              <a:defRPr sz="2200">
                <a:solidFill>
                  <a:schemeClr val="tx1"/>
                </a:solidFill>
                <a:latin typeface="Arial" panose="020B0604020202020204" pitchFamily="34" charset="0"/>
              </a:defRPr>
            </a:lvl3pPr>
            <a:lvl4pPr marL="1600200" indent="-228600" defTabSz="4389438">
              <a:defRPr sz="2200">
                <a:solidFill>
                  <a:schemeClr val="tx1"/>
                </a:solidFill>
                <a:latin typeface="Arial" panose="020B0604020202020204" pitchFamily="34" charset="0"/>
              </a:defRPr>
            </a:lvl4pPr>
            <a:lvl5pPr marL="2057400" indent="-228600" defTabSz="4389438">
              <a:defRPr sz="22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22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22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22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2200">
                <a:solidFill>
                  <a:schemeClr val="tx1"/>
                </a:solidFill>
                <a:latin typeface="Arial" panose="020B0604020202020204" pitchFamily="34" charset="0"/>
              </a:defRPr>
            </a:lvl9pPr>
          </a:lstStyle>
          <a:p>
            <a:pPr marL="12700" marR="5080">
              <a:lnSpc>
                <a:spcPct val="101299"/>
              </a:lnSpc>
              <a:spcBef>
                <a:spcPts val="105"/>
              </a:spcBef>
            </a:pPr>
            <a:r>
              <a:rPr lang="en-US" sz="2000" b="1" spc="-25" dirty="0">
                <a:latin typeface="Times New Roman"/>
                <a:cs typeface="Times New Roman"/>
              </a:rPr>
              <a:t>Table </a:t>
            </a:r>
            <a:r>
              <a:rPr lang="en-US" sz="2000" b="1" spc="10" dirty="0">
                <a:latin typeface="Times New Roman"/>
                <a:cs typeface="Times New Roman"/>
              </a:rPr>
              <a:t>1</a:t>
            </a:r>
            <a:r>
              <a:rPr lang="en-US" sz="2000" spc="10" dirty="0">
                <a:latin typeface="Times New Roman"/>
                <a:cs typeface="Times New Roman"/>
              </a:rPr>
              <a:t>: IVF with donated eggs (Sanchez et. Al, 2024)</a:t>
            </a:r>
            <a:endParaRPr lang="en-US" sz="2000" dirty="0">
              <a:latin typeface="Times New Roman"/>
              <a:cs typeface="Times New Roman"/>
            </a:endParaRPr>
          </a:p>
        </p:txBody>
      </p:sp>
      <p:sp>
        <p:nvSpPr>
          <p:cNvPr id="28" name="Text Box 127"/>
          <p:cNvSpPr txBox="1">
            <a:spLocks noChangeArrowheads="1"/>
          </p:cNvSpPr>
          <p:nvPr/>
        </p:nvSpPr>
        <p:spPr bwMode="auto">
          <a:xfrm>
            <a:off x="6172198" y="11401426"/>
            <a:ext cx="8228013" cy="5053013"/>
          </a:xfrm>
          <a:prstGeom prst="rect">
            <a:avLst/>
          </a:prstGeom>
          <a:noFill/>
          <a:ln>
            <a:noFill/>
          </a:ln>
          <a:effectLst/>
        </p:spPr>
        <p:txBody>
          <a:bodyPr lIns="228600" tIns="228600" rIns="228600" bIns="228600"/>
          <a:lstStyle/>
          <a:p>
            <a:pPr marL="311785" indent="-299720">
              <a:lnSpc>
                <a:spcPct val="100000"/>
              </a:lnSpc>
              <a:spcBef>
                <a:spcPts val="850"/>
              </a:spcBef>
              <a:buFont typeface="Arial"/>
              <a:buChar char="•"/>
              <a:tabLst>
                <a:tab pos="311785" algn="l"/>
                <a:tab pos="312420" algn="l"/>
              </a:tabLst>
            </a:pPr>
            <a:r>
              <a:rPr lang="en-US" sz="2400" spc="10" dirty="0">
                <a:latin typeface="Times New Roman"/>
                <a:cs typeface="Times New Roman"/>
              </a:rPr>
              <a:t>IVF costs less in Czechia than the U.S.</a:t>
            </a:r>
          </a:p>
          <a:p>
            <a:pPr marL="311785" indent="-299720">
              <a:lnSpc>
                <a:spcPct val="100000"/>
              </a:lnSpc>
              <a:spcBef>
                <a:spcPts val="850"/>
              </a:spcBef>
              <a:buFont typeface="Arial"/>
              <a:buChar char="•"/>
              <a:tabLst>
                <a:tab pos="311785" algn="l"/>
                <a:tab pos="312420" algn="l"/>
              </a:tabLst>
            </a:pPr>
            <a:r>
              <a:rPr lang="en-US" sz="2400" spc="10" dirty="0">
                <a:latin typeface="Times New Roman"/>
                <a:cs typeface="Times New Roman"/>
              </a:rPr>
              <a:t>Liberal legislation facilitates fertility methods</a:t>
            </a:r>
          </a:p>
          <a:p>
            <a:pPr marL="311785" indent="-299720">
              <a:lnSpc>
                <a:spcPct val="100000"/>
              </a:lnSpc>
              <a:spcBef>
                <a:spcPts val="850"/>
              </a:spcBef>
              <a:buFont typeface="Arial"/>
              <a:buChar char="•"/>
              <a:tabLst>
                <a:tab pos="311785" algn="l"/>
                <a:tab pos="312420" algn="l"/>
              </a:tabLst>
            </a:pPr>
            <a:r>
              <a:rPr lang="en-US" sz="2400" spc="10" dirty="0">
                <a:latin typeface="Times New Roman"/>
                <a:cs typeface="Times New Roman"/>
              </a:rPr>
              <a:t>Cutting edge methods of IVF</a:t>
            </a:r>
          </a:p>
          <a:p>
            <a:pPr marL="311785" indent="-299720">
              <a:lnSpc>
                <a:spcPct val="100000"/>
              </a:lnSpc>
              <a:spcBef>
                <a:spcPts val="850"/>
              </a:spcBef>
              <a:buFont typeface="Arial"/>
              <a:buChar char="•"/>
              <a:tabLst>
                <a:tab pos="311785" algn="l"/>
                <a:tab pos="312420" algn="l"/>
              </a:tabLst>
            </a:pPr>
            <a:r>
              <a:rPr lang="en-US" sz="2400" spc="10" dirty="0">
                <a:latin typeface="Times New Roman"/>
                <a:cs typeface="Times New Roman"/>
              </a:rPr>
              <a:t>Need for gamete donation</a:t>
            </a:r>
          </a:p>
          <a:p>
            <a:pPr marL="311785" indent="-299720">
              <a:lnSpc>
                <a:spcPct val="100000"/>
              </a:lnSpc>
              <a:spcBef>
                <a:spcPts val="850"/>
              </a:spcBef>
              <a:buFont typeface="Arial"/>
              <a:buChar char="•"/>
              <a:tabLst>
                <a:tab pos="311785" algn="l"/>
                <a:tab pos="312420" algn="l"/>
              </a:tabLst>
            </a:pPr>
            <a:r>
              <a:rPr lang="en-US" sz="2400" spc="10" dirty="0">
                <a:latin typeface="Times New Roman"/>
                <a:cs typeface="Times New Roman"/>
              </a:rPr>
              <a:t>Different medical situations that lead to infertility</a:t>
            </a:r>
          </a:p>
          <a:p>
            <a:pPr marL="311785" indent="-299720">
              <a:lnSpc>
                <a:spcPct val="100000"/>
              </a:lnSpc>
              <a:spcBef>
                <a:spcPts val="850"/>
              </a:spcBef>
              <a:buFont typeface="Arial"/>
              <a:buChar char="•"/>
              <a:tabLst>
                <a:tab pos="311785" algn="l"/>
                <a:tab pos="312420" algn="l"/>
              </a:tabLst>
            </a:pPr>
            <a:r>
              <a:rPr lang="en-US" sz="2400" spc="10" dirty="0">
                <a:latin typeface="Times New Roman"/>
                <a:cs typeface="Times New Roman"/>
              </a:rPr>
              <a:t>Prevalence of infertility</a:t>
            </a:r>
          </a:p>
          <a:p>
            <a:pPr marL="311785" indent="-299720">
              <a:lnSpc>
                <a:spcPct val="100000"/>
              </a:lnSpc>
              <a:spcBef>
                <a:spcPts val="850"/>
              </a:spcBef>
              <a:buFont typeface="Arial"/>
              <a:buChar char="•"/>
              <a:tabLst>
                <a:tab pos="311785" algn="l"/>
                <a:tab pos="312420" algn="l"/>
              </a:tabLst>
            </a:pPr>
            <a:r>
              <a:rPr lang="en-US" sz="2400" spc="10" dirty="0">
                <a:latin typeface="Times New Roman"/>
                <a:cs typeface="Times New Roman"/>
              </a:rPr>
              <a:t>Legislation that hinders IVF</a:t>
            </a:r>
          </a:p>
          <a:p>
            <a:pPr marL="311785" indent="-299720">
              <a:spcBef>
                <a:spcPts val="850"/>
              </a:spcBef>
              <a:buFont typeface="Arial"/>
              <a:buChar char="•"/>
              <a:tabLst>
                <a:tab pos="311785" algn="l"/>
                <a:tab pos="312420" algn="l"/>
              </a:tabLst>
            </a:pPr>
            <a:r>
              <a:rPr lang="en-US" sz="2400" spc="10" dirty="0">
                <a:latin typeface="Times New Roman"/>
                <a:cs typeface="Times New Roman"/>
              </a:rPr>
              <a:t>Access to IVF</a:t>
            </a:r>
          </a:p>
          <a:p>
            <a:pPr marL="311785" indent="-299720">
              <a:spcBef>
                <a:spcPts val="850"/>
              </a:spcBef>
              <a:buFont typeface="Arial"/>
              <a:buChar char="•"/>
              <a:tabLst>
                <a:tab pos="311785" algn="l"/>
                <a:tab pos="312420" algn="l"/>
              </a:tabLst>
            </a:pPr>
            <a:r>
              <a:rPr lang="en-US" sz="2400" spc="10" dirty="0">
                <a:latin typeface="Times New Roman"/>
                <a:cs typeface="Times New Roman"/>
              </a:rPr>
              <a:t>Prague is a beautiful city to holiday in</a:t>
            </a:r>
          </a:p>
          <a:p>
            <a:pPr eaLnBrk="1" hangingPunct="1">
              <a:defRPr/>
            </a:pPr>
            <a:endParaRPr lang="en-US" altLang="en-US" dirty="0"/>
          </a:p>
        </p:txBody>
      </p:sp>
      <p:sp>
        <p:nvSpPr>
          <p:cNvPr id="29" name="Text Box 131"/>
          <p:cNvSpPr txBox="1">
            <a:spLocks noChangeArrowheads="1"/>
          </p:cNvSpPr>
          <p:nvPr/>
        </p:nvSpPr>
        <p:spPr bwMode="auto">
          <a:xfrm>
            <a:off x="6172993" y="10055226"/>
            <a:ext cx="82264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sz="2200">
                <a:solidFill>
                  <a:schemeClr val="tx1"/>
                </a:solidFill>
                <a:latin typeface="Arial" panose="020B0604020202020204" pitchFamily="34" charset="0"/>
              </a:defRPr>
            </a:lvl1pPr>
            <a:lvl2pPr marL="742950" indent="-285750" defTabSz="4389438">
              <a:defRPr sz="2200">
                <a:solidFill>
                  <a:schemeClr val="tx1"/>
                </a:solidFill>
                <a:latin typeface="Arial" panose="020B0604020202020204" pitchFamily="34" charset="0"/>
              </a:defRPr>
            </a:lvl2pPr>
            <a:lvl3pPr marL="1143000" indent="-228600" defTabSz="4389438">
              <a:defRPr sz="2200">
                <a:solidFill>
                  <a:schemeClr val="tx1"/>
                </a:solidFill>
                <a:latin typeface="Arial" panose="020B0604020202020204" pitchFamily="34" charset="0"/>
              </a:defRPr>
            </a:lvl3pPr>
            <a:lvl4pPr marL="1600200" indent="-228600" defTabSz="4389438">
              <a:defRPr sz="2200">
                <a:solidFill>
                  <a:schemeClr val="tx1"/>
                </a:solidFill>
                <a:latin typeface="Arial" panose="020B0604020202020204" pitchFamily="34" charset="0"/>
              </a:defRPr>
            </a:lvl4pPr>
            <a:lvl5pPr marL="2057400" indent="-228600" defTabSz="4389438">
              <a:defRPr sz="22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22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22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22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2200">
                <a:solidFill>
                  <a:schemeClr val="tx1"/>
                </a:solidFill>
                <a:latin typeface="Arial" panose="020B0604020202020204" pitchFamily="34" charset="0"/>
              </a:defRPr>
            </a:lvl9pPr>
          </a:lstStyle>
          <a:p>
            <a:pPr eaLnBrk="1" hangingPunct="1"/>
            <a:r>
              <a:rPr lang="en-US" altLang="en-US" sz="4800" b="1" dirty="0">
                <a:solidFill>
                  <a:srgbClr val="32184E"/>
                </a:solidFill>
                <a:latin typeface="+mn-lt"/>
              </a:rPr>
              <a:t>RESULTS AND DISCUSSION</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2397" y="591705"/>
            <a:ext cx="6408736" cy="1845184"/>
          </a:xfrm>
          <a:prstGeom prst="rect">
            <a:avLst/>
          </a:prstGeom>
        </p:spPr>
      </p:pic>
      <p:pic>
        <p:nvPicPr>
          <p:cNvPr id="3" name="Picture 2">
            <a:extLst>
              <a:ext uri="{FF2B5EF4-FFF2-40B4-BE49-F238E27FC236}">
                <a16:creationId xmlns:a16="http://schemas.microsoft.com/office/drawing/2014/main" id="{4DA1F012-EAB9-9980-1D95-CA8BAE6BA7A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600580" y="9796463"/>
            <a:ext cx="9168716" cy="6400801"/>
          </a:xfrm>
          <a:prstGeom prst="rect">
            <a:avLst/>
          </a:prstGeom>
        </p:spPr>
      </p:pic>
    </p:spTree>
    <p:extLst>
      <p:ext uri="{BB962C8B-B14F-4D97-AF65-F5344CB8AC3E}">
        <p14:creationId xmlns:p14="http://schemas.microsoft.com/office/powerpoint/2010/main" val="32041700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1399</TotalTime>
  <Words>903</Words>
  <Application>Microsoft Office PowerPoint</Application>
  <PresentationFormat>Custom</PresentationFormat>
  <Paragraphs>56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Symbol</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wheela</dc:creator>
  <cp:lastModifiedBy>Sarah Newell</cp:lastModifiedBy>
  <cp:revision>22</cp:revision>
  <dcterms:created xsi:type="dcterms:W3CDTF">2020-04-10T23:08:15Z</dcterms:created>
  <dcterms:modified xsi:type="dcterms:W3CDTF">2025-02-11T22:50:44Z</dcterms:modified>
</cp:coreProperties>
</file>