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Urlie" userId="3630df3f-f3e5-4f1c-873f-4d803b47e0fa" providerId="ADAL" clId="{07FD23EB-CF5E-45E0-AAF3-BD517F985F23}"/>
    <pc:docChg chg="undo custSel addSld delSld modSld">
      <pc:chgData name="Karen Urlie" userId="3630df3f-f3e5-4f1c-873f-4d803b47e0fa" providerId="ADAL" clId="{07FD23EB-CF5E-45E0-AAF3-BD517F985F23}" dt="2026-01-29T22:30:43.257" v="806" actId="1076"/>
      <pc:docMkLst>
        <pc:docMk/>
      </pc:docMkLst>
      <pc:sldChg chg="addSp delSp modSp mod">
        <pc:chgData name="Karen Urlie" userId="3630df3f-f3e5-4f1c-873f-4d803b47e0fa" providerId="ADAL" clId="{07FD23EB-CF5E-45E0-AAF3-BD517F985F23}" dt="2026-01-29T22:30:43.257" v="806" actId="1076"/>
        <pc:sldMkLst>
          <pc:docMk/>
          <pc:sldMk cId="2039662181" sldId="256"/>
        </pc:sldMkLst>
        <pc:spChg chg="mod">
          <ac:chgData name="Karen Urlie" userId="3630df3f-f3e5-4f1c-873f-4d803b47e0fa" providerId="ADAL" clId="{07FD23EB-CF5E-45E0-AAF3-BD517F985F23}" dt="2026-01-29T22:19:27.807" v="733" actId="27636"/>
          <ac:spMkLst>
            <pc:docMk/>
            <pc:sldMk cId="2039662181" sldId="256"/>
            <ac:spMk id="2" creationId="{6DED7993-B2F9-ED22-F40A-F4AAB793EE6B}"/>
          </ac:spMkLst>
        </pc:spChg>
        <pc:spChg chg="add mod">
          <ac:chgData name="Karen Urlie" userId="3630df3f-f3e5-4f1c-873f-4d803b47e0fa" providerId="ADAL" clId="{07FD23EB-CF5E-45E0-AAF3-BD517F985F23}" dt="2026-01-29T22:22:03.148" v="752" actId="114"/>
          <ac:spMkLst>
            <pc:docMk/>
            <pc:sldMk cId="2039662181" sldId="256"/>
            <ac:spMk id="3" creationId="{6A88C935-8993-4129-BDA3-ADE2183F2E97}"/>
          </ac:spMkLst>
        </pc:spChg>
        <pc:spChg chg="del mod">
          <ac:chgData name="Karen Urlie" userId="3630df3f-f3e5-4f1c-873f-4d803b47e0fa" providerId="ADAL" clId="{07FD23EB-CF5E-45E0-AAF3-BD517F985F23}" dt="2026-01-16T19:08:58.674" v="26" actId="478"/>
          <ac:spMkLst>
            <pc:docMk/>
            <pc:sldMk cId="2039662181" sldId="256"/>
            <ac:spMk id="3" creationId="{844B23DA-5B0A-CD98-88A0-736DC9820727}"/>
          </ac:spMkLst>
        </pc:spChg>
        <pc:spChg chg="add del mod">
          <ac:chgData name="Karen Urlie" userId="3630df3f-f3e5-4f1c-873f-4d803b47e0fa" providerId="ADAL" clId="{07FD23EB-CF5E-45E0-AAF3-BD517F985F23}" dt="2026-01-16T19:16:01.034" v="76" actId="478"/>
          <ac:spMkLst>
            <pc:docMk/>
            <pc:sldMk cId="2039662181" sldId="256"/>
            <ac:spMk id="6" creationId="{CFC1B770-8BB2-2339-B2E1-C8C01FB5EE35}"/>
          </ac:spMkLst>
        </pc:spChg>
        <pc:picChg chg="add del mod">
          <ac:chgData name="Karen Urlie" userId="3630df3f-f3e5-4f1c-873f-4d803b47e0fa" providerId="ADAL" clId="{07FD23EB-CF5E-45E0-AAF3-BD517F985F23}" dt="2026-01-16T19:07:20.705" v="6" actId="478"/>
          <ac:picMkLst>
            <pc:docMk/>
            <pc:sldMk cId="2039662181" sldId="256"/>
            <ac:picMk id="5" creationId="{78C4B197-66DA-5EC0-5521-3DEFFCCB9370}"/>
          </ac:picMkLst>
        </pc:picChg>
        <pc:picChg chg="add mod">
          <ac:chgData name="Karen Urlie" userId="3630df3f-f3e5-4f1c-873f-4d803b47e0fa" providerId="ADAL" clId="{07FD23EB-CF5E-45E0-AAF3-BD517F985F23}" dt="2026-01-29T22:30:40.243" v="805" actId="14100"/>
          <ac:picMkLst>
            <pc:docMk/>
            <pc:sldMk cId="2039662181" sldId="256"/>
            <ac:picMk id="1026" creationId="{E9985822-5D90-4FFC-F490-C67BA5B11986}"/>
          </ac:picMkLst>
        </pc:picChg>
        <pc:picChg chg="add mod">
          <ac:chgData name="Karen Urlie" userId="3630df3f-f3e5-4f1c-873f-4d803b47e0fa" providerId="ADAL" clId="{07FD23EB-CF5E-45E0-AAF3-BD517F985F23}" dt="2026-01-29T22:30:43.257" v="806" actId="1076"/>
          <ac:picMkLst>
            <pc:docMk/>
            <pc:sldMk cId="2039662181" sldId="256"/>
            <ac:picMk id="1028" creationId="{D37D7353-FA83-27D0-0C3C-E5EC14CFA0A6}"/>
          </ac:picMkLst>
        </pc:picChg>
      </pc:sldChg>
      <pc:sldChg chg="modSp mod">
        <pc:chgData name="Karen Urlie" userId="3630df3f-f3e5-4f1c-873f-4d803b47e0fa" providerId="ADAL" clId="{07FD23EB-CF5E-45E0-AAF3-BD517F985F23}" dt="2026-01-29T22:30:12.335" v="801" actId="1076"/>
        <pc:sldMkLst>
          <pc:docMk/>
          <pc:sldMk cId="244097604" sldId="257"/>
        </pc:sldMkLst>
        <pc:spChg chg="mod">
          <ac:chgData name="Karen Urlie" userId="3630df3f-f3e5-4f1c-873f-4d803b47e0fa" providerId="ADAL" clId="{07FD23EB-CF5E-45E0-AAF3-BD517F985F23}" dt="2026-01-29T22:30:12.335" v="801" actId="1076"/>
          <ac:spMkLst>
            <pc:docMk/>
            <pc:sldMk cId="244097604" sldId="257"/>
            <ac:spMk id="2" creationId="{2438A77D-E452-6A6C-86A0-4177ADA2ABB8}"/>
          </ac:spMkLst>
        </pc:spChg>
        <pc:spChg chg="mod">
          <ac:chgData name="Karen Urlie" userId="3630df3f-f3e5-4f1c-873f-4d803b47e0fa" providerId="ADAL" clId="{07FD23EB-CF5E-45E0-AAF3-BD517F985F23}" dt="2026-01-29T22:28:23.185" v="790" actId="948"/>
          <ac:spMkLst>
            <pc:docMk/>
            <pc:sldMk cId="244097604" sldId="257"/>
            <ac:spMk id="3" creationId="{5A65B807-C0AA-F7A4-982D-15959AAB8601}"/>
          </ac:spMkLst>
        </pc:spChg>
        <pc:spChg chg="mod">
          <ac:chgData name="Karen Urlie" userId="3630df3f-f3e5-4f1c-873f-4d803b47e0fa" providerId="ADAL" clId="{07FD23EB-CF5E-45E0-AAF3-BD517F985F23}" dt="2026-01-29T22:23:50.634" v="758" actId="1076"/>
          <ac:spMkLst>
            <pc:docMk/>
            <pc:sldMk cId="244097604" sldId="257"/>
            <ac:spMk id="5" creationId="{FF3A4175-778D-A957-8578-F72F00844F22}"/>
          </ac:spMkLst>
        </pc:spChg>
        <pc:spChg chg="mod">
          <ac:chgData name="Karen Urlie" userId="3630df3f-f3e5-4f1c-873f-4d803b47e0fa" providerId="ADAL" clId="{07FD23EB-CF5E-45E0-AAF3-BD517F985F23}" dt="2026-01-29T22:28:40.959" v="792" actId="27636"/>
          <ac:spMkLst>
            <pc:docMk/>
            <pc:sldMk cId="244097604" sldId="257"/>
            <ac:spMk id="6" creationId="{01EF97B4-9DFB-2157-CBD4-1155D53DF6AF}"/>
          </ac:spMkLst>
        </pc:spChg>
      </pc:sldChg>
      <pc:sldChg chg="modSp del mod">
        <pc:chgData name="Karen Urlie" userId="3630df3f-f3e5-4f1c-873f-4d803b47e0fa" providerId="ADAL" clId="{07FD23EB-CF5E-45E0-AAF3-BD517F985F23}" dt="2026-01-16T20:23:23.138" v="454" actId="47"/>
        <pc:sldMkLst>
          <pc:docMk/>
          <pc:sldMk cId="2534658768" sldId="258"/>
        </pc:sldMkLst>
        <pc:spChg chg="mod">
          <ac:chgData name="Karen Urlie" userId="3630df3f-f3e5-4f1c-873f-4d803b47e0fa" providerId="ADAL" clId="{07FD23EB-CF5E-45E0-AAF3-BD517F985F23}" dt="2026-01-16T20:14:35.777" v="450" actId="21"/>
          <ac:spMkLst>
            <pc:docMk/>
            <pc:sldMk cId="2534658768" sldId="258"/>
            <ac:spMk id="3" creationId="{136034DF-30D1-5809-B722-CEB9C684E7D1}"/>
          </ac:spMkLst>
        </pc:spChg>
      </pc:sldChg>
      <pc:sldChg chg="addSp delSp modSp add del mod">
        <pc:chgData name="Karen Urlie" userId="3630df3f-f3e5-4f1c-873f-4d803b47e0fa" providerId="ADAL" clId="{07FD23EB-CF5E-45E0-AAF3-BD517F985F23}" dt="2026-01-29T22:30:28.812" v="802" actId="1076"/>
        <pc:sldMkLst>
          <pc:docMk/>
          <pc:sldMk cId="1248875" sldId="259"/>
        </pc:sldMkLst>
        <pc:spChg chg="del mod">
          <ac:chgData name="Karen Urlie" userId="3630df3f-f3e5-4f1c-873f-4d803b47e0fa" providerId="ADAL" clId="{07FD23EB-CF5E-45E0-AAF3-BD517F985F23}" dt="2026-01-16T19:20:51.280" v="212" actId="478"/>
          <ac:spMkLst>
            <pc:docMk/>
            <pc:sldMk cId="1248875" sldId="259"/>
            <ac:spMk id="2" creationId="{7169BBA1-65CE-8C3E-F3D1-7B42389203F8}"/>
          </ac:spMkLst>
        </pc:spChg>
        <pc:spChg chg="mod">
          <ac:chgData name="Karen Urlie" userId="3630df3f-f3e5-4f1c-873f-4d803b47e0fa" providerId="ADAL" clId="{07FD23EB-CF5E-45E0-AAF3-BD517F985F23}" dt="2026-01-29T22:28:53.219" v="793" actId="14100"/>
          <ac:spMkLst>
            <pc:docMk/>
            <pc:sldMk cId="1248875" sldId="259"/>
            <ac:spMk id="3" creationId="{8098C918-9943-D593-8C25-67650F0C92A3}"/>
          </ac:spMkLst>
        </pc:spChg>
        <pc:spChg chg="add del">
          <ac:chgData name="Karen Urlie" userId="3630df3f-f3e5-4f1c-873f-4d803b47e0fa" providerId="ADAL" clId="{07FD23EB-CF5E-45E0-AAF3-BD517F985F23}" dt="2026-01-16T19:20:51.280" v="212" actId="478"/>
          <ac:spMkLst>
            <pc:docMk/>
            <pc:sldMk cId="1248875" sldId="259"/>
            <ac:spMk id="4" creationId="{584FA235-4FE1-EBDC-E649-793E46881990}"/>
          </ac:spMkLst>
        </pc:spChg>
        <pc:spChg chg="add mod">
          <ac:chgData name="Karen Urlie" userId="3630df3f-f3e5-4f1c-873f-4d803b47e0fa" providerId="ADAL" clId="{07FD23EB-CF5E-45E0-AAF3-BD517F985F23}" dt="2026-01-16T20:12:25.581" v="445" actId="20577"/>
          <ac:spMkLst>
            <pc:docMk/>
            <pc:sldMk cId="1248875" sldId="259"/>
            <ac:spMk id="5" creationId="{F683DF01-EF21-7453-3898-8E2BB59AD500}"/>
          </ac:spMkLst>
        </pc:spChg>
        <pc:picChg chg="add mod">
          <ac:chgData name="Karen Urlie" userId="3630df3f-f3e5-4f1c-873f-4d803b47e0fa" providerId="ADAL" clId="{07FD23EB-CF5E-45E0-AAF3-BD517F985F23}" dt="2026-01-29T22:30:28.812" v="802" actId="1076"/>
          <ac:picMkLst>
            <pc:docMk/>
            <pc:sldMk cId="1248875" sldId="259"/>
            <ac:picMk id="6" creationId="{E279ECF6-CAA3-B6E0-E702-E3BC9822625F}"/>
          </ac:picMkLst>
        </pc:picChg>
      </pc:sldChg>
      <pc:sldChg chg="add del">
        <pc:chgData name="Karen Urlie" userId="3630df3f-f3e5-4f1c-873f-4d803b47e0fa" providerId="ADAL" clId="{07FD23EB-CF5E-45E0-AAF3-BD517F985F23}" dt="2026-01-16T20:15:20.252" v="451" actId="47"/>
        <pc:sldMkLst>
          <pc:docMk/>
          <pc:sldMk cId="2707939805" sldId="260"/>
        </pc:sldMkLst>
      </pc:sldChg>
      <pc:sldChg chg="modSp new del mod">
        <pc:chgData name="Karen Urlie" userId="3630df3f-f3e5-4f1c-873f-4d803b47e0fa" providerId="ADAL" clId="{07FD23EB-CF5E-45E0-AAF3-BD517F985F23}" dt="2026-01-29T22:22:14.897" v="753" actId="2696"/>
        <pc:sldMkLst>
          <pc:docMk/>
          <pc:sldMk cId="3620480483" sldId="260"/>
        </pc:sldMkLst>
        <pc:spChg chg="mod">
          <ac:chgData name="Karen Urlie" userId="3630df3f-f3e5-4f1c-873f-4d803b47e0fa" providerId="ADAL" clId="{07FD23EB-CF5E-45E0-AAF3-BD517F985F23}" dt="2026-01-29T22:05:24.149" v="506" actId="20577"/>
          <ac:spMkLst>
            <pc:docMk/>
            <pc:sldMk cId="3620480483" sldId="260"/>
            <ac:spMk id="2" creationId="{821CA322-6D6C-1971-A1F1-2D19C3BC8799}"/>
          </ac:spMkLst>
        </pc:spChg>
        <pc:spChg chg="mod">
          <ac:chgData name="Karen Urlie" userId="3630df3f-f3e5-4f1c-873f-4d803b47e0fa" providerId="ADAL" clId="{07FD23EB-CF5E-45E0-AAF3-BD517F985F23}" dt="2026-01-29T22:05:44.644" v="509" actId="1076"/>
          <ac:spMkLst>
            <pc:docMk/>
            <pc:sldMk cId="3620480483" sldId="260"/>
            <ac:spMk id="3" creationId="{E1DF5DC7-BF3F-F353-3F98-01087ADFE110}"/>
          </ac:spMkLst>
        </pc:spChg>
      </pc:sldChg>
      <pc:sldChg chg="modSp mod">
        <pc:chgData name="Karen Urlie" userId="3630df3f-f3e5-4f1c-873f-4d803b47e0fa" providerId="ADAL" clId="{07FD23EB-CF5E-45E0-AAF3-BD517F985F23}" dt="2026-01-29T22:29:29.553" v="800" actId="20577"/>
        <pc:sldMkLst>
          <pc:docMk/>
          <pc:sldMk cId="1033093531" sldId="262"/>
        </pc:sldMkLst>
        <pc:spChg chg="mod">
          <ac:chgData name="Karen Urlie" userId="3630df3f-f3e5-4f1c-873f-4d803b47e0fa" providerId="ADAL" clId="{07FD23EB-CF5E-45E0-AAF3-BD517F985F23}" dt="2026-01-29T22:29:29.553" v="800" actId="20577"/>
          <ac:spMkLst>
            <pc:docMk/>
            <pc:sldMk cId="1033093531" sldId="262"/>
            <ac:spMk id="5" creationId="{5499848B-55C3-E9CD-238B-57BD902B4C2D}"/>
          </ac:spMkLst>
        </pc:spChg>
      </pc:sldChg>
      <pc:sldChg chg="del">
        <pc:chgData name="Karen Urlie" userId="3630df3f-f3e5-4f1c-873f-4d803b47e0fa" providerId="ADAL" clId="{07FD23EB-CF5E-45E0-AAF3-BD517F985F23}" dt="2026-01-29T22:18:43.634" v="726" actId="47"/>
        <pc:sldMkLst>
          <pc:docMk/>
          <pc:sldMk cId="238791653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40F2-E366-43EB-C251-095A10E16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DEBD-21B7-FCAC-2378-96FC70ADC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9A9E-BE25-BEC3-8BCE-2053BAEB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48364-9A35-6F93-7A74-57D160FE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1B329-8002-9F2D-ADA9-237C65F0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0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8C89-9A0B-EF08-906A-30D312E3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B61E7-6EEE-89FB-33C2-55343BAD2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D9247-8D57-16C4-B558-2F9C11EA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20783-C140-7ACD-3401-F38E1017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03363-C4B8-91C2-5CA0-85710EBD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389C8-E452-BA99-6267-20F7B9FD3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9E9C2-C77A-3EEB-2580-B8FE5F99A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3E32-901B-A25B-4E09-A1C46B9F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4340C-DA53-BA7D-0128-9A05CC6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01E84-16FC-94FB-99E9-19B7C299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0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4120-F296-B559-4C59-CE21EB6E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5170-4A61-F240-BDA0-E5042773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E9FC-4CFC-A72B-1EBF-8B5E3A9C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AAFBC-F195-75EC-C39F-5D42F935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821D0-9CAD-6567-6E9A-1E8D8E09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1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0006-D140-A406-0710-E2DE0C74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02F76-732F-875D-466B-D24593D3B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FCBD8-CBCB-2C0F-3899-C6B16CDB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1D94-4356-E18D-47FE-9AD92CCC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18492-DEAB-4BB3-7CDC-6C0263C5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99AA-38FF-DAB2-52CC-BC7522C4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FECC-EBDA-A65B-8AF1-3009DBD7B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9EB12-8F66-E4BA-8275-6CC560979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2842B-C588-E360-DAC6-7087289D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7B06-37E6-3593-AC10-B32AB9BA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43F9D-C7ED-BFEB-BC1A-EA60B7D0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0CEB-09F7-BDA8-C34B-0E86622C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D2367-FF9E-9422-601D-AF77896AB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15639-1D3B-A14D-AC0D-25E6CE03F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BC86C-BC72-100F-0F83-53A7624F0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96939-AFDB-EF35-F056-2B5C7FCFF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11EB2-C1B9-CB93-7520-7DA9EBB3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BD6F0-EA3A-57D3-3E7C-5D3AE9D0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44541-A6E7-54D3-ECAC-A315E956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5042-5BCF-1703-2F3E-0D02356A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9AA3-9617-CF8A-1460-D15F5D5E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D2C39-A8E3-00F9-C7DB-9641A529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DA735-9006-BC6C-98E8-6E8392B1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A76A6-984C-C1CE-530A-0A7EC99A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21726-6C2E-2574-C75A-9699A22F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DFA43-9ED7-5B20-D256-128FDA58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E482-0F27-43AE-1AF9-20DB9DE2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7250-2302-25BB-50EA-40A919007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6CA15-C808-255D-912E-A038B50D4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3F3A-1C2A-9AF3-141B-56E12C0B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8E198-A154-7C4E-39FA-0AD308ED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AD38B-B769-95DE-7DC1-BD516888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9A17-A28B-7B4E-8515-4BD23EB2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F725C-63B9-24B8-600D-62EC8191A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641CB-E7FB-EAE8-476A-657AEB7C4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7EDCC-17AC-2420-A1BE-2E29A017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16C99-FC49-7CF7-0AA0-1F3B2FF1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11BCA-1135-E7BF-1C31-056F3FF4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828E2-E5C4-BF91-06F2-EB708BAD6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427CD-238B-66DD-5592-C79A161D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BE83-8EB2-7608-39D4-C2A188D19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A34E3-028E-455D-8670-DDFEC4D1A85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E97DD-582D-9281-AFFF-596A59F9A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F1E83-B626-0743-A190-4762CC8DC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D7E7D3-ADEC-4DFC-B042-5F94AC3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7993-B2F9-ED22-F40A-F4AAB793E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47" y="484008"/>
            <a:ext cx="10205049" cy="853086"/>
          </a:xfrm>
          <a:solidFill>
            <a:srgbClr val="002060"/>
          </a:solidFill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What’s Your Elevator Pitch?</a:t>
            </a:r>
          </a:p>
        </p:txBody>
      </p:sp>
      <p:pic>
        <p:nvPicPr>
          <p:cNvPr id="1026" name="Picture 2" descr="Lift Elevator Icon, Graphic Design Entrance Sign, Building Doorway Symbol  Vector Illustration. Royalty Free SVG, Cliparts, Vectors, and Stock  Illustration. Image 198994635.">
            <a:extLst>
              <a:ext uri="{FF2B5EF4-FFF2-40B4-BE49-F238E27FC236}">
                <a16:creationId xmlns:a16="http://schemas.microsoft.com/office/drawing/2014/main" id="{E9985822-5D90-4FFC-F490-C67BA5B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67" y="1337093"/>
            <a:ext cx="3381555" cy="338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ics Speech Bubble Clipart​ | Gallery ...">
            <a:extLst>
              <a:ext uri="{FF2B5EF4-FFF2-40B4-BE49-F238E27FC236}">
                <a16:creationId xmlns:a16="http://schemas.microsoft.com/office/drawing/2014/main" id="{D37D7353-FA83-27D0-0C3C-E5EC14CF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362">
            <a:off x="5584913" y="2499971"/>
            <a:ext cx="355063" cy="3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8C935-8993-4129-BDA3-ADE2183F2E97}"/>
              </a:ext>
            </a:extLst>
          </p:cNvPr>
          <p:cNvSpPr txBox="1"/>
          <p:nvPr/>
        </p:nvSpPr>
        <p:spPr>
          <a:xfrm>
            <a:off x="992037" y="4597576"/>
            <a:ext cx="110331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is an elevator pitch? </a:t>
            </a:r>
            <a:r>
              <a:rPr lang="en-US" sz="2800" dirty="0"/>
              <a:t>An </a:t>
            </a:r>
            <a:r>
              <a:rPr lang="en-US" sz="2800" u="sng" dirty="0"/>
              <a:t>elevator</a:t>
            </a:r>
            <a:r>
              <a:rPr lang="en-US" sz="2800" dirty="0"/>
              <a:t>, </a:t>
            </a:r>
            <a:r>
              <a:rPr lang="en-US" sz="2800" u="sng" dirty="0"/>
              <a:t>sales</a:t>
            </a:r>
            <a:r>
              <a:rPr lang="en-US" sz="2800" dirty="0"/>
              <a:t> or </a:t>
            </a:r>
            <a:r>
              <a:rPr lang="en-US" sz="2800" u="sng" dirty="0"/>
              <a:t>quick pitch </a:t>
            </a:r>
            <a:r>
              <a:rPr lang="en-US" sz="2800" dirty="0"/>
              <a:t>is a short introduction and description of your research or specific project that can be made in the time span of an elevator ride.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6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8C918-9943-D593-8C25-67650F0C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55" y="1990088"/>
            <a:ext cx="9294526" cy="4126490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/>
              <a:t>CLEAR </a:t>
            </a:r>
            <a:r>
              <a:rPr lang="en-US" sz="3500" dirty="0"/>
              <a:t>- </a:t>
            </a:r>
            <a:r>
              <a:rPr lang="en-US" sz="35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it </a:t>
            </a:r>
            <a:r>
              <a:rPr lang="en-US" sz="3500" u="sng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simple</a:t>
            </a:r>
            <a:r>
              <a:rPr lang="en-US" sz="35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Use </a:t>
            </a:r>
            <a:r>
              <a:rPr lang="en-US" sz="3500" u="sng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jargon-free</a:t>
            </a:r>
            <a:r>
              <a:rPr lang="en-US" sz="35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language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4800" dirty="0"/>
          </a:p>
          <a:p>
            <a:r>
              <a:rPr lang="en-US" sz="4800" dirty="0"/>
              <a:t>CONCISE - </a:t>
            </a:r>
            <a:r>
              <a:rPr lang="en-US" sz="3900" dirty="0"/>
              <a:t>30 to 60 seconds, about 75 words </a:t>
            </a:r>
          </a:p>
          <a:p>
            <a:endParaRPr lang="en-US" sz="4800" dirty="0"/>
          </a:p>
          <a:p>
            <a:r>
              <a:rPr lang="en-US" sz="4800" dirty="0"/>
              <a:t>COMPELLING - </a:t>
            </a:r>
            <a:r>
              <a:rPr lang="en-US" sz="4100" dirty="0"/>
              <a:t>Tailor it to your audience, 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Hook them with a story, and do it with confidence and enthusiasm!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4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83DF01-EF21-7453-3898-8E2BB59A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55" y="318943"/>
            <a:ext cx="9210963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6000" cap="small" dirty="0">
                <a:solidFill>
                  <a:schemeClr val="bg1"/>
                </a:solidFill>
              </a:rPr>
              <a:t>     Aim for the 3 C’s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9ECF6-CAA3-B6E0-E702-E3BC9822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90640">
            <a:off x="8554982" y="140267"/>
            <a:ext cx="3546855" cy="35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A77D-E452-6A6C-86A0-4177ADA2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23" y="3196030"/>
            <a:ext cx="5578764" cy="643036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are the benefits?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5B807-C0AA-F7A4-982D-15959AAB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47" y="3925019"/>
            <a:ext cx="10915594" cy="26138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u="sng" dirty="0"/>
              <a:t>Funding Opportunities</a:t>
            </a:r>
            <a:r>
              <a:rPr lang="en-US" b="1" dirty="0"/>
              <a:t> </a:t>
            </a:r>
            <a:r>
              <a:rPr lang="en-US" i="1" dirty="0"/>
              <a:t>Opportunity to highlight the significance and potential impact of your research and return on </a:t>
            </a:r>
            <a:r>
              <a:rPr lang="en-US" b="1" i="1" dirty="0"/>
              <a:t>their investment</a:t>
            </a:r>
            <a:r>
              <a:rPr lang="en-US" i="1" dirty="0"/>
              <a:t>, which makes it easier to persuade funders to support the work.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u="sng" dirty="0"/>
              <a:t>Raising Awareness</a:t>
            </a:r>
            <a:r>
              <a:rPr lang="en-US" dirty="0"/>
              <a:t> </a:t>
            </a:r>
            <a:r>
              <a:rPr lang="en-US" i="1" dirty="0"/>
              <a:t>Share issues and why finding solutions matter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u="sng" dirty="0"/>
              <a:t>Collaborations &amp; Networking</a:t>
            </a:r>
            <a:r>
              <a:rPr lang="en-US" dirty="0"/>
              <a:t> </a:t>
            </a:r>
            <a:r>
              <a:rPr lang="en-US" i="1" dirty="0"/>
              <a:t>Opportunities for partnership and shared goals within and beyond academia; </a:t>
            </a:r>
            <a:r>
              <a:rPr lang="en-US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make an impression at conferences and networking sessions.</a:t>
            </a:r>
          </a:p>
          <a:p>
            <a:endParaRPr lang="en-US" sz="2000" dirty="0"/>
          </a:p>
          <a:p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3A4175-778D-A957-8578-F72F00844F22}"/>
              </a:ext>
            </a:extLst>
          </p:cNvPr>
          <p:cNvSpPr txBox="1">
            <a:spLocks/>
          </p:cNvSpPr>
          <p:nvPr/>
        </p:nvSpPr>
        <p:spPr>
          <a:xfrm>
            <a:off x="394856" y="435416"/>
            <a:ext cx="4722089" cy="6430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Where do I start?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EF97B4-9DFB-2157-CBD4-1155D53DF6AF}"/>
              </a:ext>
            </a:extLst>
          </p:cNvPr>
          <p:cNvSpPr txBox="1">
            <a:spLocks/>
          </p:cNvSpPr>
          <p:nvPr/>
        </p:nvSpPr>
        <p:spPr>
          <a:xfrm>
            <a:off x="635847" y="1293297"/>
            <a:ext cx="10915593" cy="1816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Who is Your Audience?</a:t>
            </a:r>
            <a:r>
              <a:rPr lang="en-US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Could be a funder, a peer in academia, potential industry partner or even your neighbor</a:t>
            </a:r>
            <a:r>
              <a:rPr lang="en-US" sz="24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sz="2400" b="1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Introduction &amp; Hook</a:t>
            </a:r>
            <a:r>
              <a:rPr lang="en-US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i="1" dirty="0"/>
              <a:t>Tell them: </a:t>
            </a:r>
            <a:r>
              <a:rPr lang="en-US" sz="24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Who you are, where you work, what you do, and the problem you aim to solve or the question you want to answer;</a:t>
            </a:r>
            <a:endParaRPr lang="en-US" sz="2400" b="1" u="sng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Focus on the “Why?</a:t>
            </a:r>
            <a:r>
              <a:rPr lang="en-US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Why does your work matter? Who could it help? </a:t>
            </a:r>
            <a:endParaRPr lang="en-US" sz="2400" b="1" i="1" u="sng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9848B-55C3-E9CD-238B-57BD902B4C2D}"/>
              </a:ext>
            </a:extLst>
          </p:cNvPr>
          <p:cNvSpPr txBox="1"/>
          <p:nvPr/>
        </p:nvSpPr>
        <p:spPr>
          <a:xfrm>
            <a:off x="270587" y="522514"/>
            <a:ext cx="10659081" cy="6304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Quick Tips 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Eye contact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 your story with Enthusiasm &amp; Energy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it Universal – leave out the jargon whenever possible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Think of it as a Highlight Reel – quick, crisp points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 </a:t>
            </a:r>
            <a:r>
              <a:rPr lang="en-US" sz="4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</a:t>
            </a:r>
            <a:r>
              <a:rPr lang="en-US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</a:t>
            </a:r>
            <a:r>
              <a:rPr lang="en-US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9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274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What’s Your Elevator Pitch?</vt:lpstr>
      <vt:lpstr>     Aim for the 3 C’s </vt:lpstr>
      <vt:lpstr>What are the benefits?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Urlie</dc:creator>
  <cp:lastModifiedBy>Karen Urlie</cp:lastModifiedBy>
  <cp:revision>1</cp:revision>
  <dcterms:created xsi:type="dcterms:W3CDTF">2026-01-15T21:29:54Z</dcterms:created>
  <dcterms:modified xsi:type="dcterms:W3CDTF">2026-01-29T22:30:49Z</dcterms:modified>
</cp:coreProperties>
</file>