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6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E5DA61E-2A3F-4AE5-91D2-DA4F3690136F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8C3C131-013D-4F11-AA69-6708A82F6C73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B2D503FC-7158-460B-B4E6-63BD88AC8D2B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653854-F2EB-4EC9-B3BF-E44A27E7A5B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730ABF-0436-49A7-873C-CAA1641DE15B}"/>
              </a:ext>
            </a:extLst>
          </p:cNvPr>
          <p:cNvSpPr txBox="1"/>
          <p:nvPr/>
        </p:nvSpPr>
        <p:spPr>
          <a:xfrm>
            <a:off x="2509807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7F4FDB3-4406-408E-870D-578246931177}"/>
              </a:ext>
            </a:extLst>
          </p:cNvPr>
          <p:cNvSpPr txBox="1"/>
          <p:nvPr/>
        </p:nvSpPr>
        <p:spPr>
          <a:xfrm>
            <a:off x="3128963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A07FE-0FD5-4613-953A-724FB58DC097}"/>
              </a:ext>
            </a:extLst>
          </p:cNvPr>
          <p:cNvSpPr txBox="1"/>
          <p:nvPr/>
        </p:nvSpPr>
        <p:spPr>
          <a:xfrm>
            <a:off x="3748119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1D7A2C7-F541-4455-A708-6AB82BB0E09E}"/>
              </a:ext>
            </a:extLst>
          </p:cNvPr>
          <p:cNvSpPr txBox="1"/>
          <p:nvPr/>
        </p:nvSpPr>
        <p:spPr>
          <a:xfrm>
            <a:off x="4367275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AD5E61-D1CF-4D02-8FA4-F0E5DA6FE793}"/>
              </a:ext>
            </a:extLst>
          </p:cNvPr>
          <p:cNvSpPr txBox="1"/>
          <p:nvPr/>
        </p:nvSpPr>
        <p:spPr>
          <a:xfrm>
            <a:off x="2509807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DA2B850-58DD-4CF3-9A01-91A2FC7FFA7E}"/>
              </a:ext>
            </a:extLst>
          </p:cNvPr>
          <p:cNvSpPr txBox="1"/>
          <p:nvPr/>
        </p:nvSpPr>
        <p:spPr>
          <a:xfrm>
            <a:off x="3128963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1B4DAC0-AF08-445C-BAAE-EE23AD1B4C9D}"/>
              </a:ext>
            </a:extLst>
          </p:cNvPr>
          <p:cNvSpPr txBox="1"/>
          <p:nvPr/>
        </p:nvSpPr>
        <p:spPr>
          <a:xfrm>
            <a:off x="3748119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BCDAB37-67ED-4574-851E-B592095F9208}"/>
              </a:ext>
            </a:extLst>
          </p:cNvPr>
          <p:cNvSpPr txBox="1"/>
          <p:nvPr/>
        </p:nvSpPr>
        <p:spPr>
          <a:xfrm>
            <a:off x="4367275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4DA06A0-2C88-45D0-A613-30DBFBF1AD20}"/>
              </a:ext>
            </a:extLst>
          </p:cNvPr>
          <p:cNvSpPr txBox="1"/>
          <p:nvPr/>
        </p:nvSpPr>
        <p:spPr>
          <a:xfrm>
            <a:off x="2509807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CACA61F-7803-4C8D-A57D-1CD82B090965}"/>
              </a:ext>
            </a:extLst>
          </p:cNvPr>
          <p:cNvSpPr txBox="1"/>
          <p:nvPr/>
        </p:nvSpPr>
        <p:spPr>
          <a:xfrm>
            <a:off x="3128963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C3B0E3D-6349-4914-8873-F54EA51D6F7A}"/>
              </a:ext>
            </a:extLst>
          </p:cNvPr>
          <p:cNvSpPr txBox="1"/>
          <p:nvPr/>
        </p:nvSpPr>
        <p:spPr>
          <a:xfrm>
            <a:off x="3748119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9E5B372-725D-4367-B3C7-4E0D3A5C1D98}"/>
              </a:ext>
            </a:extLst>
          </p:cNvPr>
          <p:cNvSpPr txBox="1"/>
          <p:nvPr/>
        </p:nvSpPr>
        <p:spPr>
          <a:xfrm>
            <a:off x="4367275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DAB0E8C-01E1-4A0B-A02D-C561E97FEA69}"/>
              </a:ext>
            </a:extLst>
          </p:cNvPr>
          <p:cNvSpPr txBox="1"/>
          <p:nvPr/>
        </p:nvSpPr>
        <p:spPr>
          <a:xfrm>
            <a:off x="2816543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3030A6D-C318-4B06-ACBF-EB5B365CBF0D}"/>
              </a:ext>
            </a:extLst>
          </p:cNvPr>
          <p:cNvSpPr txBox="1"/>
          <p:nvPr/>
        </p:nvSpPr>
        <p:spPr>
          <a:xfrm>
            <a:off x="3435699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1CE505-1CEB-4CBC-B49D-FCD198388852}"/>
              </a:ext>
            </a:extLst>
          </p:cNvPr>
          <p:cNvSpPr txBox="1"/>
          <p:nvPr/>
        </p:nvSpPr>
        <p:spPr>
          <a:xfrm>
            <a:off x="4054855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C55E021-7352-454A-9B6C-7617A7243137}"/>
              </a:ext>
            </a:extLst>
          </p:cNvPr>
          <p:cNvSpPr txBox="1"/>
          <p:nvPr/>
        </p:nvSpPr>
        <p:spPr>
          <a:xfrm rot="16200000">
            <a:off x="1133997" y="3139958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A12DE81-173E-49D4-A693-FB98902B2514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15CEA46-459D-402D-BB19-8D83F4F8CDA8}"/>
              </a:ext>
            </a:extLst>
          </p:cNvPr>
          <p:cNvSpPr/>
          <p:nvPr/>
        </p:nvSpPr>
        <p:spPr>
          <a:xfrm rot="16200000">
            <a:off x="1746680" y="30533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A149C8-9B26-4509-92B2-D351B6CEFA6B}"/>
              </a:ext>
            </a:extLst>
          </p:cNvPr>
          <p:cNvSpPr txBox="1"/>
          <p:nvPr/>
        </p:nvSpPr>
        <p:spPr>
          <a:xfrm>
            <a:off x="5099057" y="4025162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F4B30-5BA0-401E-B8E0-A08B7859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9B7B7D-D1A7-43F4-94A4-F7D5D12DF3C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36ED8E9-B379-4D34-A4BF-07CC18D316F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22C2CE-B553-48F8-84FA-3BB30F9AA538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EC55FA8-BEB0-4E22-A246-68FE8B365435}"/>
              </a:ext>
            </a:extLst>
          </p:cNvPr>
          <p:cNvSpPr/>
          <p:nvPr/>
        </p:nvSpPr>
        <p:spPr>
          <a:xfrm>
            <a:off x="2813915" y="150471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296940C-7269-4007-AC1B-BA85AF6FBD13}"/>
              </a:ext>
            </a:extLst>
          </p:cNvPr>
          <p:cNvSpPr/>
          <p:nvPr/>
        </p:nvSpPr>
        <p:spPr>
          <a:xfrm>
            <a:off x="3250940" y="150471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B3A9F22-2622-4A04-B0F1-7C6D205CD906}"/>
              </a:ext>
            </a:extLst>
          </p:cNvPr>
          <p:cNvSpPr/>
          <p:nvPr/>
        </p:nvSpPr>
        <p:spPr>
          <a:xfrm>
            <a:off x="3684790" y="150471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B407CB4-EA42-41E8-83A3-EA292B2233FA}"/>
              </a:ext>
            </a:extLst>
          </p:cNvPr>
          <p:cNvSpPr/>
          <p:nvPr/>
        </p:nvSpPr>
        <p:spPr>
          <a:xfrm>
            <a:off x="4124990" y="150471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B83EDD5-81F7-48F0-B3F5-EB9E11BCF155}"/>
              </a:ext>
            </a:extLst>
          </p:cNvPr>
          <p:cNvSpPr/>
          <p:nvPr/>
        </p:nvSpPr>
        <p:spPr>
          <a:xfrm rot="16200000">
            <a:off x="2378113" y="263543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70650A6-1113-467F-B112-7A985BD165D1}"/>
              </a:ext>
            </a:extLst>
          </p:cNvPr>
          <p:cNvSpPr/>
          <p:nvPr/>
        </p:nvSpPr>
        <p:spPr>
          <a:xfrm rot="16200000">
            <a:off x="2376321" y="219816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4C75F2B-658D-4330-A047-D6CAC05CDF5F}"/>
              </a:ext>
            </a:extLst>
          </p:cNvPr>
          <p:cNvSpPr/>
          <p:nvPr/>
        </p:nvSpPr>
        <p:spPr>
          <a:xfrm rot="16200000">
            <a:off x="2376320" y="175796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6B0E118-267E-4691-8C6E-ACA6E317AAC9}"/>
              </a:ext>
            </a:extLst>
          </p:cNvPr>
          <p:cNvSpPr/>
          <p:nvPr/>
        </p:nvSpPr>
        <p:spPr>
          <a:xfrm rot="16200000">
            <a:off x="4556474" y="280249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874D567-CA0B-43F3-AE15-02ED74A52A39}"/>
              </a:ext>
            </a:extLst>
          </p:cNvPr>
          <p:cNvSpPr/>
          <p:nvPr/>
        </p:nvSpPr>
        <p:spPr>
          <a:xfrm rot="16200000">
            <a:off x="4554682" y="236522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D74B64A-CF12-4FFC-A4F1-A14EE66D9E86}"/>
              </a:ext>
            </a:extLst>
          </p:cNvPr>
          <p:cNvSpPr/>
          <p:nvPr/>
        </p:nvSpPr>
        <p:spPr>
          <a:xfrm rot="16200000">
            <a:off x="4554681" y="192503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EB99AA28-27DF-473A-B61D-6E17EB83170C}"/>
              </a:ext>
            </a:extLst>
          </p:cNvPr>
          <p:cNvSpPr/>
          <p:nvPr/>
        </p:nvSpPr>
        <p:spPr>
          <a:xfrm rot="16200000">
            <a:off x="3237724" y="213363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861D5AD-8E7A-4C29-A9A1-0FA366AEA7B2}"/>
              </a:ext>
            </a:extLst>
          </p:cNvPr>
          <p:cNvSpPr/>
          <p:nvPr/>
        </p:nvSpPr>
        <p:spPr>
          <a:xfrm rot="16200000">
            <a:off x="3659735" y="214054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DFA27DE-E46C-4D28-93B3-6D67246B1A39}"/>
              </a:ext>
            </a:extLst>
          </p:cNvPr>
          <p:cNvSpPr/>
          <p:nvPr/>
        </p:nvSpPr>
        <p:spPr>
          <a:xfrm>
            <a:off x="3444016" y="248311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9CC319B-D2B1-4A68-BB10-73531F5074BD}"/>
              </a:ext>
            </a:extLst>
          </p:cNvPr>
          <p:cNvSpPr txBox="1"/>
          <p:nvPr/>
        </p:nvSpPr>
        <p:spPr>
          <a:xfrm>
            <a:off x="2858658" y="1681893"/>
            <a:ext cx="165226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 chairs per long table</a:t>
            </a:r>
            <a:endParaRPr lang="en-US" sz="12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6F50A12-B1BD-433D-B582-C87060174C2F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A228035-DECA-4E41-8A22-5BED60E559E0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1A8458E-486D-4F26-B971-11DF73F9D551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1547CA2-834F-4974-9476-4B40E26C8FC7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AFEB85B-3066-49D7-A3C8-851E50EADF60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4336C43D-CF6A-4776-9C84-02021C435364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5B373D1-ABEC-485E-8DA9-699F641777B9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09A7025-4BDD-489C-AFA6-D02585428BAE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2E41BECA-D62B-4F21-85C2-32F921DC92F1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6593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5860</TotalTime>
  <Words>282</Words>
  <Application>Microsoft Office PowerPoint</Application>
  <PresentationFormat>Letter Paper (8.5x11 in)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Wingdings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120</cp:revision>
  <dcterms:created xsi:type="dcterms:W3CDTF">2025-11-14T00:26:13Z</dcterms:created>
  <dcterms:modified xsi:type="dcterms:W3CDTF">2026-08-03T21:45:11Z</dcterms:modified>
</cp:coreProperties>
</file>