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7" r:id="rId2"/>
    <p:sldId id="266" r:id="rId3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2" d="100"/>
          <a:sy n="82" d="100"/>
        </p:scale>
        <p:origin x="294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5550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334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870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340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3618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8796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1126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124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638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352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96376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226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FIRE EXITS and ADA — 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Box 55">
            <a:extLst>
              <a:ext uri="{FF2B5EF4-FFF2-40B4-BE49-F238E27FC236}">
                <a16:creationId xmlns:a16="http://schemas.microsoft.com/office/drawing/2014/main" id="{7F784EAF-8D20-4101-94AC-4AE58C4D5A11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A7CA364D-38A7-4F59-A444-DCCABB5B060C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31D61435-142D-44AD-969A-8955E834C9D5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</a:t>
            </a:r>
            <a:r>
              <a:rPr lang="en-US" sz="1200" b="1">
                <a:ea typeface="Open Sans" panose="020B0606030504020204" pitchFamily="34" charset="0"/>
                <a:cs typeface="Open Sans" panose="020B0606030504020204" pitchFamily="34" charset="0"/>
              </a:rPr>
              <a:t>: </a:t>
            </a:r>
          </a:p>
          <a:p>
            <a:r>
              <a:rPr lang="en-US" sz="1200">
                <a:ea typeface="Open Sans" panose="020B0606030504020204" pitchFamily="34" charset="0"/>
                <a:cs typeface="Open Sans" panose="020B0606030504020204" pitchFamily="34" charset="0"/>
              </a:rPr>
              <a:t>Fire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2EAD7F0D-52E3-4AAF-BD95-BE0BF5FA9838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TextBox 104">
            <a:extLst>
              <a:ext uri="{FF2B5EF4-FFF2-40B4-BE49-F238E27FC236}">
                <a16:creationId xmlns:a16="http://schemas.microsoft.com/office/drawing/2014/main" id="{B2D503FC-7158-460B-B4E6-63BD88AC8D2B}"/>
              </a:ext>
            </a:extLst>
          </p:cNvPr>
          <p:cNvSpPr txBox="1"/>
          <p:nvPr/>
        </p:nvSpPr>
        <p:spPr>
          <a:xfrm>
            <a:off x="348542" y="190887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106" name="TextBox 105">
            <a:extLst>
              <a:ext uri="{FF2B5EF4-FFF2-40B4-BE49-F238E27FC236}">
                <a16:creationId xmlns:a16="http://schemas.microsoft.com/office/drawing/2014/main" id="{FA653854-F2EB-4EC9-B3BF-E44A27E7A5BF}"/>
              </a:ext>
            </a:extLst>
          </p:cNvPr>
          <p:cNvSpPr txBox="1"/>
          <p:nvPr/>
        </p:nvSpPr>
        <p:spPr>
          <a:xfrm>
            <a:off x="348542" y="498366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b="1" dirty="0"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3730ABF-0436-49A7-873C-CAA1641DE15B}"/>
              </a:ext>
            </a:extLst>
          </p:cNvPr>
          <p:cNvSpPr txBox="1"/>
          <p:nvPr/>
        </p:nvSpPr>
        <p:spPr>
          <a:xfrm>
            <a:off x="2509807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7F4FDB3-4406-408E-870D-578246931177}"/>
              </a:ext>
            </a:extLst>
          </p:cNvPr>
          <p:cNvSpPr txBox="1"/>
          <p:nvPr/>
        </p:nvSpPr>
        <p:spPr>
          <a:xfrm>
            <a:off x="3128963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09A07FE-0FD5-4613-953A-724FB58DC097}"/>
              </a:ext>
            </a:extLst>
          </p:cNvPr>
          <p:cNvSpPr txBox="1"/>
          <p:nvPr/>
        </p:nvSpPr>
        <p:spPr>
          <a:xfrm>
            <a:off x="3748119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A1D7A2C7-F541-4455-A708-6AB82BB0E09E}"/>
              </a:ext>
            </a:extLst>
          </p:cNvPr>
          <p:cNvSpPr txBox="1"/>
          <p:nvPr/>
        </p:nvSpPr>
        <p:spPr>
          <a:xfrm>
            <a:off x="4367275" y="5657858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6AD5E61-D1CF-4D02-8FA4-F0E5DA6FE793}"/>
              </a:ext>
            </a:extLst>
          </p:cNvPr>
          <p:cNvSpPr txBox="1"/>
          <p:nvPr/>
        </p:nvSpPr>
        <p:spPr>
          <a:xfrm>
            <a:off x="2509807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DA2B850-58DD-4CF3-9A01-91A2FC7FFA7E}"/>
              </a:ext>
            </a:extLst>
          </p:cNvPr>
          <p:cNvSpPr txBox="1"/>
          <p:nvPr/>
        </p:nvSpPr>
        <p:spPr>
          <a:xfrm>
            <a:off x="3128963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81B4DAC0-AF08-445C-BAAE-EE23AD1B4C9D}"/>
              </a:ext>
            </a:extLst>
          </p:cNvPr>
          <p:cNvSpPr txBox="1"/>
          <p:nvPr/>
        </p:nvSpPr>
        <p:spPr>
          <a:xfrm>
            <a:off x="3748119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BCDAB37-67ED-4574-851E-B592095F9208}"/>
              </a:ext>
            </a:extLst>
          </p:cNvPr>
          <p:cNvSpPr txBox="1"/>
          <p:nvPr/>
        </p:nvSpPr>
        <p:spPr>
          <a:xfrm>
            <a:off x="4367275" y="5084940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4DA06A0-2C88-45D0-A613-30DBFBF1AD20}"/>
              </a:ext>
            </a:extLst>
          </p:cNvPr>
          <p:cNvSpPr txBox="1"/>
          <p:nvPr/>
        </p:nvSpPr>
        <p:spPr>
          <a:xfrm>
            <a:off x="2509807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4CACA61F-7803-4C8D-A57D-1CD82B090965}"/>
              </a:ext>
            </a:extLst>
          </p:cNvPr>
          <p:cNvSpPr txBox="1"/>
          <p:nvPr/>
        </p:nvSpPr>
        <p:spPr>
          <a:xfrm>
            <a:off x="3128963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5C3B0E3D-6349-4914-8873-F54EA51D6F7A}"/>
              </a:ext>
            </a:extLst>
          </p:cNvPr>
          <p:cNvSpPr txBox="1"/>
          <p:nvPr/>
        </p:nvSpPr>
        <p:spPr>
          <a:xfrm>
            <a:off x="3748119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59E5B372-725D-4367-B3C7-4E0D3A5C1D98}"/>
              </a:ext>
            </a:extLst>
          </p:cNvPr>
          <p:cNvSpPr txBox="1"/>
          <p:nvPr/>
        </p:nvSpPr>
        <p:spPr>
          <a:xfrm>
            <a:off x="4367275" y="451226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6DAB0E8C-01E1-4A0B-A02D-C561E97FEA69}"/>
              </a:ext>
            </a:extLst>
          </p:cNvPr>
          <p:cNvSpPr txBox="1"/>
          <p:nvPr/>
        </p:nvSpPr>
        <p:spPr>
          <a:xfrm>
            <a:off x="2816543" y="394800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63030A6D-C318-4B06-ACBF-EB5B365CBF0D}"/>
              </a:ext>
            </a:extLst>
          </p:cNvPr>
          <p:cNvSpPr txBox="1"/>
          <p:nvPr/>
        </p:nvSpPr>
        <p:spPr>
          <a:xfrm>
            <a:off x="3435699" y="394800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7D1CE505-1CEB-4CBC-B49D-FCD198388852}"/>
              </a:ext>
            </a:extLst>
          </p:cNvPr>
          <p:cNvSpPr txBox="1"/>
          <p:nvPr/>
        </p:nvSpPr>
        <p:spPr>
          <a:xfrm>
            <a:off x="4054855" y="3948006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B5575B40-012F-4826-8433-FC9F7EBE1DBC}"/>
              </a:ext>
            </a:extLst>
          </p:cNvPr>
          <p:cNvSpPr/>
          <p:nvPr/>
        </p:nvSpPr>
        <p:spPr>
          <a:xfrm>
            <a:off x="2842391" y="148757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BA12CE7E-110B-48F2-917D-413172D7B741}"/>
              </a:ext>
            </a:extLst>
          </p:cNvPr>
          <p:cNvSpPr/>
          <p:nvPr/>
        </p:nvSpPr>
        <p:spPr>
          <a:xfrm>
            <a:off x="3240739" y="148757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23C25B70-00D3-4EFE-BDC2-FA791D17D40C}"/>
              </a:ext>
            </a:extLst>
          </p:cNvPr>
          <p:cNvSpPr/>
          <p:nvPr/>
        </p:nvSpPr>
        <p:spPr>
          <a:xfrm>
            <a:off x="3638362" y="148757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D73B655-D412-4649-B826-4C076A1D5446}"/>
              </a:ext>
            </a:extLst>
          </p:cNvPr>
          <p:cNvSpPr/>
          <p:nvPr/>
        </p:nvSpPr>
        <p:spPr>
          <a:xfrm>
            <a:off x="4037435" y="148757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9" name="TextBox 98">
            <a:extLst>
              <a:ext uri="{FF2B5EF4-FFF2-40B4-BE49-F238E27FC236}">
                <a16:creationId xmlns:a16="http://schemas.microsoft.com/office/drawing/2014/main" id="{23166C9E-E3C8-4F22-B684-1D8CC40588F3}"/>
              </a:ext>
            </a:extLst>
          </p:cNvPr>
          <p:cNvSpPr txBox="1"/>
          <p:nvPr/>
        </p:nvSpPr>
        <p:spPr>
          <a:xfrm>
            <a:off x="2837102" y="1125048"/>
            <a:ext cx="1602520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Food/catering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TextBox 99">
            <a:extLst>
              <a:ext uri="{FF2B5EF4-FFF2-40B4-BE49-F238E27FC236}">
                <a16:creationId xmlns:a16="http://schemas.microsoft.com/office/drawing/2014/main" id="{1C55E021-7352-454A-9B6C-7617A7243137}"/>
              </a:ext>
            </a:extLst>
          </p:cNvPr>
          <p:cNvSpPr txBox="1"/>
          <p:nvPr/>
        </p:nvSpPr>
        <p:spPr>
          <a:xfrm rot="16200000">
            <a:off x="1133997" y="3139958"/>
            <a:ext cx="1153504" cy="27699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 tables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DA12DE81-173E-49D4-A693-FB98902B2514}"/>
              </a:ext>
            </a:extLst>
          </p:cNvPr>
          <p:cNvSpPr/>
          <p:nvPr/>
        </p:nvSpPr>
        <p:spPr>
          <a:xfrm rot="16200000">
            <a:off x="1746680" y="34510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A15CEA46-459D-402D-BB19-8D83F4F8CDA8}"/>
              </a:ext>
            </a:extLst>
          </p:cNvPr>
          <p:cNvSpPr/>
          <p:nvPr/>
        </p:nvSpPr>
        <p:spPr>
          <a:xfrm rot="16200000">
            <a:off x="1746680" y="305339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4" name="Oval 103">
            <a:extLst>
              <a:ext uri="{FF2B5EF4-FFF2-40B4-BE49-F238E27FC236}">
                <a16:creationId xmlns:a16="http://schemas.microsoft.com/office/drawing/2014/main" id="{9ACE4AB3-6E19-410D-AF73-547510524161}"/>
              </a:ext>
            </a:extLst>
          </p:cNvPr>
          <p:cNvSpPr/>
          <p:nvPr/>
        </p:nvSpPr>
        <p:spPr>
          <a:xfrm>
            <a:off x="4144421" y="3281482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D5E08D32-2BED-45C9-B959-5920F283926F}"/>
              </a:ext>
            </a:extLst>
          </p:cNvPr>
          <p:cNvSpPr/>
          <p:nvPr/>
        </p:nvSpPr>
        <p:spPr>
          <a:xfrm rot="16200000">
            <a:off x="2378113" y="232260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1D3E2180-A6E7-41AB-932D-5AC9ED5EDC95}"/>
              </a:ext>
            </a:extLst>
          </p:cNvPr>
          <p:cNvSpPr/>
          <p:nvPr/>
        </p:nvSpPr>
        <p:spPr>
          <a:xfrm rot="16200000">
            <a:off x="2378113" y="1924979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755DC648-8DBE-49A0-942A-131355E9783E}"/>
              </a:ext>
            </a:extLst>
          </p:cNvPr>
          <p:cNvSpPr/>
          <p:nvPr/>
        </p:nvSpPr>
        <p:spPr>
          <a:xfrm rot="16200000">
            <a:off x="4392969" y="2054299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AB0335D7-E8BE-4A41-A402-FF7507D4653E}"/>
              </a:ext>
            </a:extLst>
          </p:cNvPr>
          <p:cNvSpPr/>
          <p:nvPr/>
        </p:nvSpPr>
        <p:spPr>
          <a:xfrm rot="10800000">
            <a:off x="4522855" y="231938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TextBox 113">
            <a:extLst>
              <a:ext uri="{FF2B5EF4-FFF2-40B4-BE49-F238E27FC236}">
                <a16:creationId xmlns:a16="http://schemas.microsoft.com/office/drawing/2014/main" id="{43A149C8-9B26-4509-92B2-D351B6CEFA6B}"/>
              </a:ext>
            </a:extLst>
          </p:cNvPr>
          <p:cNvSpPr txBox="1"/>
          <p:nvPr/>
        </p:nvSpPr>
        <p:spPr>
          <a:xfrm>
            <a:off x="5099057" y="4025162"/>
            <a:ext cx="1652263" cy="120032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per round table options: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(Comfortable)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 </a:t>
            </a:r>
          </a:p>
          <a:p>
            <a:pPr marL="171450" marR="0" lvl="0" indent="-17145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(Very tight)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4CF4B30-5BA0-401E-B8E0-A08B78595E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9593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Oval 79">
            <a:extLst>
              <a:ext uri="{FF2B5EF4-FFF2-40B4-BE49-F238E27FC236}">
                <a16:creationId xmlns:a16="http://schemas.microsoft.com/office/drawing/2014/main" id="{2AAC1FEA-6B0F-4DB9-8E29-B8E5E290CB26}"/>
              </a:ext>
            </a:extLst>
          </p:cNvPr>
          <p:cNvSpPr/>
          <p:nvPr/>
        </p:nvSpPr>
        <p:spPr>
          <a:xfrm>
            <a:off x="2902490" y="3281482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Oval 80">
            <a:extLst>
              <a:ext uri="{FF2B5EF4-FFF2-40B4-BE49-F238E27FC236}">
                <a16:creationId xmlns:a16="http://schemas.microsoft.com/office/drawing/2014/main" id="{8EB6456C-5CAB-4C18-B06B-82EB0B1FC19C}"/>
              </a:ext>
            </a:extLst>
          </p:cNvPr>
          <p:cNvSpPr/>
          <p:nvPr/>
        </p:nvSpPr>
        <p:spPr>
          <a:xfrm>
            <a:off x="3523896" y="3469807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DF6C1838-9C52-4CF9-9389-25C4E287E891}"/>
              </a:ext>
            </a:extLst>
          </p:cNvPr>
          <p:cNvSpPr/>
          <p:nvPr/>
        </p:nvSpPr>
        <p:spPr>
          <a:xfrm>
            <a:off x="4144421" y="2586381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Oval 83">
            <a:extLst>
              <a:ext uri="{FF2B5EF4-FFF2-40B4-BE49-F238E27FC236}">
                <a16:creationId xmlns:a16="http://schemas.microsoft.com/office/drawing/2014/main" id="{B20501EE-1A26-4309-B066-A746DF5FC12F}"/>
              </a:ext>
            </a:extLst>
          </p:cNvPr>
          <p:cNvSpPr/>
          <p:nvPr/>
        </p:nvSpPr>
        <p:spPr>
          <a:xfrm>
            <a:off x="2902490" y="2586381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Oval 84">
            <a:extLst>
              <a:ext uri="{FF2B5EF4-FFF2-40B4-BE49-F238E27FC236}">
                <a16:creationId xmlns:a16="http://schemas.microsoft.com/office/drawing/2014/main" id="{6CB202F4-E626-420D-9D15-68D71ED5D8D2}"/>
              </a:ext>
            </a:extLst>
          </p:cNvPr>
          <p:cNvSpPr/>
          <p:nvPr/>
        </p:nvSpPr>
        <p:spPr>
          <a:xfrm>
            <a:off x="3523896" y="2774706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99B7B7D-D1A7-43F4-94A4-F7D5D12DF3C8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636ED8E9-B379-4D34-A4BF-07CC18D316F9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9422C2CE-B553-48F8-84FA-3BB30F9AA538}"/>
              </a:ext>
            </a:extLst>
          </p:cNvPr>
          <p:cNvSpPr txBox="1"/>
          <p:nvPr/>
        </p:nvSpPr>
        <p:spPr>
          <a:xfrm>
            <a:off x="92681" y="4322254"/>
            <a:ext cx="1207997" cy="70788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Layout notes: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Any notes? Include them here.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3204CB5A-F74F-49FB-98D8-B0F9AE5D3D91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AA5ED9F9-5D79-4C1D-AE15-19EC03B432DC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433EEF1D-9AB0-4BA7-8142-3A99D99DB133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F3890ED3-3EA4-438D-A89F-D8215A95944B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F7215E9D-7E22-454B-A343-E2BE44AE425F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Oval 81">
            <a:extLst>
              <a:ext uri="{FF2B5EF4-FFF2-40B4-BE49-F238E27FC236}">
                <a16:creationId xmlns:a16="http://schemas.microsoft.com/office/drawing/2014/main" id="{8BAFE9D3-57D1-4C45-90F3-37B6D60D9C4B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FA4CE9EE-258E-4146-A37A-15045C00BE42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72896DC1-B943-4AB3-8CA7-396DE154CEDC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7D3FF49-7581-4A66-85EB-1E45D8A19ECE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4565939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5813</TotalTime>
  <Words>281</Words>
  <Application>Microsoft Office PowerPoint</Application>
  <PresentationFormat>Letter Paper (8.5x11 in)</PresentationFormat>
  <Paragraphs>41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Open Sans</vt:lpstr>
      <vt:lpstr>Wingdings</vt:lpstr>
      <vt:lpstr>1_Office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119</cp:revision>
  <dcterms:created xsi:type="dcterms:W3CDTF">2025-11-14T00:26:13Z</dcterms:created>
  <dcterms:modified xsi:type="dcterms:W3CDTF">2026-08-03T21:44:34Z</dcterms:modified>
</cp:coreProperties>
</file>