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8" r:id="rId3"/>
    <p:sldMasterId id="2147483690" r:id="rId4"/>
  </p:sldMasterIdLst>
  <p:notesMasterIdLst>
    <p:notesMasterId r:id="rId8"/>
  </p:notesMasterIdLst>
  <p:sldIdLst>
    <p:sldId id="257" r:id="rId5"/>
    <p:sldId id="272" r:id="rId6"/>
    <p:sldId id="305" r:id="rId7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7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81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34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2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553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82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638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98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915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740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0078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E911C-362F-4E0E-92E9-DFCD0BC3A24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09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hyperlink" Target="http://www.tacoma.uw.edu/conference/WPH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C9C8495-BD56-47C6-AFD1-E55FFFDE5971}"/>
              </a:ext>
            </a:extLst>
          </p:cNvPr>
          <p:cNvSpPr txBox="1"/>
          <p:nvPr/>
        </p:nvSpPr>
        <p:spPr>
          <a:xfrm>
            <a:off x="2641342" y="3478985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15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B993329-E73A-46E6-B987-0BCA9CA1BFCA}"/>
              </a:ext>
            </a:extLst>
          </p:cNvPr>
          <p:cNvSpPr txBox="1"/>
          <p:nvPr/>
        </p:nvSpPr>
        <p:spPr>
          <a:xfrm>
            <a:off x="2641342" y="2005190"/>
            <a:ext cx="1866585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Customizable diagram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on page 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562B20-8EDF-4576-9931-B830A5D71E3A}"/>
              </a:ext>
            </a:extLst>
          </p:cNvPr>
          <p:cNvCxnSpPr>
            <a:cxnSpLocks/>
          </p:cNvCxnSpPr>
          <p:nvPr/>
        </p:nvCxnSpPr>
        <p:spPr>
          <a:xfrm>
            <a:off x="2491740" y="3283672"/>
            <a:ext cx="2362244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hlinkClick r:id="" action="ppaction://noaction"/>
            <a:extLst>
              <a:ext uri="{FF2B5EF4-FFF2-40B4-BE49-F238E27FC236}">
                <a16:creationId xmlns:a16="http://schemas.microsoft.com/office/drawing/2014/main" id="{02785A9E-960D-4048-8476-4EF7415AE76F}"/>
              </a:ext>
            </a:extLst>
          </p:cNvPr>
          <p:cNvSpPr txBox="1"/>
          <p:nvPr/>
        </p:nvSpPr>
        <p:spPr>
          <a:xfrm>
            <a:off x="2349049" y="3365933"/>
            <a:ext cx="2567940" cy="3693319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Milgard Assembly Room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(MAR)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hlinkClick r:id="" action="ppaction://noaction"/>
            <a:extLst>
              <a:ext uri="{FF2B5EF4-FFF2-40B4-BE49-F238E27FC236}">
                <a16:creationId xmlns:a16="http://schemas.microsoft.com/office/drawing/2014/main" id="{6A13526A-B3ED-4A50-927A-2A9856661DBB}"/>
              </a:ext>
            </a:extLst>
          </p:cNvPr>
          <p:cNvSpPr txBox="1"/>
          <p:nvPr/>
        </p:nvSpPr>
        <p:spPr>
          <a:xfrm>
            <a:off x="2349049" y="1320625"/>
            <a:ext cx="2567940" cy="1923604"/>
          </a:xfrm>
          <a:prstGeom prst="rect">
            <a:avLst/>
          </a:prstGeom>
          <a:solidFill>
            <a:srgbClr val="00B0F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Jane T. Russell Commons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(JRC/JTR)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348542" y="192865"/>
            <a:ext cx="375101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William Philip Hall (WPH):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All Four Spaces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B4C0B5-37F9-4AE8-B360-048F287F5378}"/>
              </a:ext>
            </a:extLst>
          </p:cNvPr>
          <p:cNvSpPr txBox="1"/>
          <p:nvPr/>
        </p:nvSpPr>
        <p:spPr>
          <a:xfrm>
            <a:off x="5467350" y="2771702"/>
            <a:ext cx="1024241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Airwall divider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8C1CD04-86D3-495C-9178-FBAF16809BD8}"/>
              </a:ext>
            </a:extLst>
          </p:cNvPr>
          <p:cNvCxnSpPr>
            <a:cxnSpLocks/>
          </p:cNvCxnSpPr>
          <p:nvPr/>
        </p:nvCxnSpPr>
        <p:spPr>
          <a:xfrm flipV="1">
            <a:off x="4849598" y="2933225"/>
            <a:ext cx="830477" cy="3504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Picture 39">
            <a:hlinkClick r:id="" action="ppaction://noaction"/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BDE7B0B-91B0-4011-AA03-126D739B2E4C}"/>
              </a:ext>
            </a:extLst>
          </p:cNvPr>
          <p:cNvSpPr/>
          <p:nvPr/>
        </p:nvSpPr>
        <p:spPr>
          <a:xfrm rot="18861793">
            <a:off x="4285457" y="2915444"/>
            <a:ext cx="481012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9E8BE80-EA4E-4BB0-B81D-6A8EC1C55042}"/>
              </a:ext>
            </a:extLst>
          </p:cNvPr>
          <p:cNvSpPr/>
          <p:nvPr/>
        </p:nvSpPr>
        <p:spPr>
          <a:xfrm rot="18842708">
            <a:off x="4698207" y="2626519"/>
            <a:ext cx="128587" cy="130175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238">
            <a:extLst>
              <a:ext uri="{FF2B5EF4-FFF2-40B4-BE49-F238E27FC236}">
                <a16:creationId xmlns:a16="http://schemas.microsoft.com/office/drawing/2014/main" id="{BF9507ED-4944-49EA-AC4B-9B5008FFD3B9}"/>
              </a:ext>
            </a:extLst>
          </p:cNvPr>
          <p:cNvSpPr txBox="1">
            <a:spLocks noChangeArrowheads="1"/>
          </p:cNvSpPr>
          <p:nvPr/>
        </p:nvSpPr>
        <p:spPr bwMode="auto">
          <a:xfrm rot="18793904">
            <a:off x="4309269" y="2915572"/>
            <a:ext cx="895350" cy="18466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Screen and computer</a:t>
            </a:r>
            <a:endParaRPr kumimoji="0" lang="en-US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9" name="TextBox 28">
            <a:hlinkClick r:id="" action="ppaction://noaction"/>
            <a:extLst>
              <a:ext uri="{FF2B5EF4-FFF2-40B4-BE49-F238E27FC236}">
                <a16:creationId xmlns:a16="http://schemas.microsoft.com/office/drawing/2014/main" id="{0EE0422A-BB20-49F9-B704-4067B259BD2F}"/>
              </a:ext>
            </a:extLst>
          </p:cNvPr>
          <p:cNvSpPr txBox="1"/>
          <p:nvPr/>
        </p:nvSpPr>
        <p:spPr>
          <a:xfrm>
            <a:off x="2349049" y="7109803"/>
            <a:ext cx="2567940" cy="815608"/>
          </a:xfrm>
          <a:prstGeom prst="rect">
            <a:avLst/>
          </a:prstGeom>
          <a:solidFill>
            <a:srgbClr val="00206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Columbia Bank Lobby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(CBL)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32">
            <a:hlinkClick r:id="" action="ppaction://noaction"/>
            <a:extLst>
              <a:ext uri="{FF2B5EF4-FFF2-40B4-BE49-F238E27FC236}">
                <a16:creationId xmlns:a16="http://schemas.microsoft.com/office/drawing/2014/main" id="{5C4873FB-CD39-4A98-907B-8B2B0175798D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rgbClr val="C55A11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Kopp Gallery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(KG)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8049C-D5D3-49A3-B11D-6F24FC1F8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7945" y="8593765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2</a:t>
            </a:fld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hlinkClick r:id="" action="ppaction://noaction"/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D01CD4-CFE9-4FCF-A6F2-D453A6943FCA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239379-B6E9-4743-B193-2E736481378E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</p:spTree>
    <p:extLst>
      <p:ext uri="{BB962C8B-B14F-4D97-AF65-F5344CB8AC3E}">
        <p14:creationId xmlns:p14="http://schemas.microsoft.com/office/powerpoint/2010/main" val="3435131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3" name="TextBox 1532">
            <a:extLst>
              <a:ext uri="{FF2B5EF4-FFF2-40B4-BE49-F238E27FC236}">
                <a16:creationId xmlns:a16="http://schemas.microsoft.com/office/drawing/2014/main" id="{9132C934-18A4-459D-9443-1C4A4F01B8E6}"/>
              </a:ext>
            </a:extLst>
          </p:cNvPr>
          <p:cNvSpPr txBox="1"/>
          <p:nvPr/>
        </p:nvSpPr>
        <p:spPr>
          <a:xfrm>
            <a:off x="3128682" y="6430080"/>
            <a:ext cx="821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Stage</a:t>
            </a:r>
          </a:p>
        </p:txBody>
      </p:sp>
      <p:sp>
        <p:nvSpPr>
          <p:cNvPr id="1534" name="TextBox 1533">
            <a:extLst>
              <a:ext uri="{FF2B5EF4-FFF2-40B4-BE49-F238E27FC236}">
                <a16:creationId xmlns:a16="http://schemas.microsoft.com/office/drawing/2014/main" id="{70EF15EE-5C44-4DAE-BED4-9F545369836B}"/>
              </a:ext>
            </a:extLst>
          </p:cNvPr>
          <p:cNvSpPr txBox="1"/>
          <p:nvPr/>
        </p:nvSpPr>
        <p:spPr>
          <a:xfrm>
            <a:off x="2941978" y="6954526"/>
            <a:ext cx="1282298" cy="76944"/>
          </a:xfrm>
          <a:prstGeom prst="rect">
            <a:avLst/>
          </a:prstGeom>
          <a:solidFill>
            <a:schemeClr val="accent1"/>
          </a:solidFill>
        </p:spPr>
        <p:txBody>
          <a:bodyPr wrap="square" tIns="0" bIns="0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CBB9558D-B81F-42E3-9564-BFBB89164568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583" name="TextBox 582">
            <a:extLst>
              <a:ext uri="{FF2B5EF4-FFF2-40B4-BE49-F238E27FC236}">
                <a16:creationId xmlns:a16="http://schemas.microsoft.com/office/drawing/2014/main" id="{94FFA165-DD23-45DF-AA55-9739B6761F3B}"/>
              </a:ext>
            </a:extLst>
          </p:cNvPr>
          <p:cNvSpPr txBox="1"/>
          <p:nvPr/>
        </p:nvSpPr>
        <p:spPr>
          <a:xfrm>
            <a:off x="348542" y="190887"/>
            <a:ext cx="375101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2DA806-8B0A-48BC-A0F4-22EE876E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6885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3</a:t>
            </a:fld>
            <a:endParaRPr lang="en-US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9CA235FD-93BB-4872-8B9A-394AFCA64322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9CE54911-A4E4-43B2-A801-430186A59E1A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9EB25842-B5BB-4801-9ABB-5D6C3F8DCE3D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8B0CBED-E19B-40F7-A95E-D76C37C6C2BB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971B401-D65C-493C-90B4-C05D42570A71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A94B4443-E840-4C12-95F8-CD48F4E19C0E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5B2FE5B-85BD-46EE-91F5-56B9F98EDE6E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9A9B2F94-3F5D-49BC-9295-6B3F05DCA6A5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Describe # of 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D21B6C90-36F7-45BF-9307-8ECF27D770E3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9" name="Text Placeholder 10">
            <a:extLst>
              <a:ext uri="{FF2B5EF4-FFF2-40B4-BE49-F238E27FC236}">
                <a16:creationId xmlns:a16="http://schemas.microsoft.com/office/drawing/2014/main" id="{8F510E24-3172-4A4A-802D-AE2AD9543274}"/>
              </a:ext>
            </a:extLst>
          </p:cNvPr>
          <p:cNvSpPr txBox="1">
            <a:spLocks/>
          </p:cNvSpPr>
          <p:nvPr/>
        </p:nvSpPr>
        <p:spPr>
          <a:xfrm>
            <a:off x="7000915" y="3858123"/>
            <a:ext cx="2905085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For layout samples + more info: </a:t>
            </a:r>
          </a:p>
          <a:p>
            <a:r>
              <a:rPr lang="en-US" sz="1400" dirty="0">
                <a:solidFill>
                  <a:schemeClr val="bg1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www.tacoma.uw.edu/conference/WPH</a:t>
            </a:r>
            <a:endParaRPr lang="en-US" sz="1400" dirty="0">
              <a:solidFill>
                <a:schemeClr val="bg1"/>
              </a:solidFill>
              <a:latin typeface="+mn-lt"/>
            </a:endParaRPr>
          </a:p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Or scan the QR code</a:t>
            </a: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7649F692-40C9-4737-9EFB-059990B7AF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915" y="4685167"/>
            <a:ext cx="595682" cy="60070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9AD3FA4-AF4F-4F1A-B5DB-F5E47513F6C6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D81255-B411-425E-9DE3-3551C659A0D3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27" name="TextBox 176">
            <a:extLst>
              <a:ext uri="{FF2B5EF4-FFF2-40B4-BE49-F238E27FC236}">
                <a16:creationId xmlns:a16="http://schemas.microsoft.com/office/drawing/2014/main" id="{50C57252-FA0D-463D-9AFE-AF161098C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8796A8-CBF7-40C2-BE19-921F8E9E85F9}"/>
              </a:ext>
            </a:extLst>
          </p:cNvPr>
          <p:cNvSpPr txBox="1"/>
          <p:nvPr/>
        </p:nvSpPr>
        <p:spPr>
          <a:xfrm>
            <a:off x="5557209" y="2989090"/>
            <a:ext cx="102424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Airwall divider (pick one):</a:t>
            </a:r>
            <a:endParaRPr lang="en-US" sz="1200" dirty="0"/>
          </a:p>
          <a:p>
            <a:pPr algn="r"/>
            <a:r>
              <a:rPr lang="en-US" sz="1200" b="1" dirty="0"/>
              <a:t>Open/Closed</a:t>
            </a:r>
            <a:endParaRPr lang="en-US" sz="1200" dirty="0"/>
          </a:p>
          <a:p>
            <a:pPr algn="r"/>
            <a:r>
              <a:rPr lang="en-US" sz="800" dirty="0"/>
              <a:t> 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E30B027-46D0-4CEB-8909-B9A9B9118581}"/>
              </a:ext>
            </a:extLst>
          </p:cNvPr>
          <p:cNvCxnSpPr>
            <a:cxnSpLocks/>
          </p:cNvCxnSpPr>
          <p:nvPr/>
        </p:nvCxnSpPr>
        <p:spPr>
          <a:xfrm flipV="1">
            <a:off x="4762500" y="3162300"/>
            <a:ext cx="1043940" cy="11711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  <a:effectLst>
            <a:outerShdw blurRad="25400" dist="38100" dir="2700000" algn="tl" rotWithShape="0">
              <a:prstClr val="black">
                <a:alpha val="7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067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24537</TotalTime>
  <Words>398</Words>
  <Application>Microsoft Office PowerPoint</Application>
  <PresentationFormat>Letter Paper (8.5x11 in)</PresentationFormat>
  <Paragraphs>82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</vt:i4>
      </vt:variant>
    </vt:vector>
  </HeadingPairs>
  <TitlesOfParts>
    <vt:vector size="16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Office Theme</vt:lpstr>
      <vt:lpstr>1_Custom Design</vt:lpstr>
      <vt:lpstr>1_Office Theme</vt:lpstr>
      <vt:lpstr>2_Custom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1276</cp:revision>
  <dcterms:created xsi:type="dcterms:W3CDTF">2025-11-14T00:26:13Z</dcterms:created>
  <dcterms:modified xsi:type="dcterms:W3CDTF">2026-08-10T18:50:45Z</dcterms:modified>
</cp:coreProperties>
</file>