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B2D503FC-7158-460B-B4E6-63BD88AC8D2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53854-F2EB-4EC9-B3BF-E44A27E7A5B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F4B30-5BA0-401E-B8E0-A08B7859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9B7B7D-D1A7-43F4-94A4-F7D5D12DF3C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6ED8E9-B379-4D34-A4BF-07CC18D316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22C2CE-B553-48F8-84FA-3BB30F9AA53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DF55D36-8EFB-482E-95AC-C3FB668421FC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Check-in table</a:t>
            </a:r>
            <a:endParaRPr lang="en-US" sz="1000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526787C1-CF55-434C-8535-9AE996874186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3BF1190-E98D-43A5-9E87-77349AD68C40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Space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used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F8FBEC7-7FDE-4380-ABCC-2B2B46C3CD09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7EA1D35-89FB-4E3A-9C8C-31782385A490}"/>
              </a:ext>
            </a:extLst>
          </p:cNvPr>
          <p:cNvSpPr txBox="1"/>
          <p:nvPr/>
        </p:nvSpPr>
        <p:spPr>
          <a:xfrm>
            <a:off x="5171978" y="2380569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Chairs per round table options:</a:t>
            </a:r>
          </a:p>
          <a:p>
            <a:pPr algn="ctr"/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b="1" dirty="0"/>
              <a:t>8 (Comfortable)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b="1" dirty="0"/>
              <a:t>9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b="1" dirty="0"/>
              <a:t>10 (Very tight)</a:t>
            </a:r>
            <a:endParaRPr lang="en-US" sz="12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436CEA4-EBFE-4427-8DD9-E1495B2CBE97}"/>
              </a:ext>
            </a:extLst>
          </p:cNvPr>
          <p:cNvSpPr txBox="1"/>
          <p:nvPr/>
        </p:nvSpPr>
        <p:spPr>
          <a:xfrm>
            <a:off x="2926702" y="171703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00C774C-21CB-4523-9977-07C86B3371AD}"/>
              </a:ext>
            </a:extLst>
          </p:cNvPr>
          <p:cNvSpPr txBox="1"/>
          <p:nvPr/>
        </p:nvSpPr>
        <p:spPr>
          <a:xfrm>
            <a:off x="3545858" y="171703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5833C1B-CE34-4BB9-8DFA-EFFC5B7F1D4E}"/>
              </a:ext>
            </a:extLst>
          </p:cNvPr>
          <p:cNvSpPr txBox="1"/>
          <p:nvPr/>
        </p:nvSpPr>
        <p:spPr>
          <a:xfrm>
            <a:off x="4165014" y="171703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1A73BC8-15CC-4CD1-81DF-7FB203FD2CA8}"/>
              </a:ext>
            </a:extLst>
          </p:cNvPr>
          <p:cNvSpPr/>
          <p:nvPr/>
        </p:nvSpPr>
        <p:spPr>
          <a:xfrm rot="18861793">
            <a:off x="4285457" y="2915444"/>
            <a:ext cx="481012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D020CA80-B050-42F2-8770-47F5AB3C8892}"/>
              </a:ext>
            </a:extLst>
          </p:cNvPr>
          <p:cNvSpPr/>
          <p:nvPr/>
        </p:nvSpPr>
        <p:spPr>
          <a:xfrm rot="18842708">
            <a:off x="4698207" y="2626519"/>
            <a:ext cx="128587" cy="130175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TextBox 238">
            <a:extLst>
              <a:ext uri="{FF2B5EF4-FFF2-40B4-BE49-F238E27FC236}">
                <a16:creationId xmlns:a16="http://schemas.microsoft.com/office/drawing/2014/main" id="{56DC3480-94CE-4258-B723-BEBD1556C69F}"/>
              </a:ext>
            </a:extLst>
          </p:cNvPr>
          <p:cNvSpPr txBox="1">
            <a:spLocks noChangeArrowheads="1"/>
          </p:cNvSpPr>
          <p:nvPr/>
        </p:nvSpPr>
        <p:spPr bwMode="auto">
          <a:xfrm rot="18793904">
            <a:off x="4309269" y="2915572"/>
            <a:ext cx="895350" cy="184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Screen and computer</a:t>
            </a:r>
            <a:endParaRPr kumimoji="0" lang="en-US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206782-BC63-43FE-9FC1-1E43D77B6C92}"/>
              </a:ext>
            </a:extLst>
          </p:cNvPr>
          <p:cNvSpPr txBox="1"/>
          <p:nvPr/>
        </p:nvSpPr>
        <p:spPr>
          <a:xfrm>
            <a:off x="2926702" y="23219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07FA54E-9FB7-4BDA-B6C2-E1A4439A7B22}"/>
              </a:ext>
            </a:extLst>
          </p:cNvPr>
          <p:cNvSpPr txBox="1"/>
          <p:nvPr/>
        </p:nvSpPr>
        <p:spPr>
          <a:xfrm>
            <a:off x="3545858" y="23219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90B4B51-C903-4DF9-844A-99D5EEE59EA3}"/>
              </a:ext>
            </a:extLst>
          </p:cNvPr>
          <p:cNvSpPr txBox="1"/>
          <p:nvPr/>
        </p:nvSpPr>
        <p:spPr>
          <a:xfrm>
            <a:off x="4165014" y="23219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1E1A7485-52E8-4244-97C8-336739D047E3}"/>
              </a:ext>
            </a:extLst>
          </p:cNvPr>
          <p:cNvSpPr/>
          <p:nvPr/>
        </p:nvSpPr>
        <p:spPr>
          <a:xfrm rot="16200000">
            <a:off x="2346915" y="232950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168EF613-3858-4DA0-8F33-B8022BBA9DD4}"/>
              </a:ext>
            </a:extLst>
          </p:cNvPr>
          <p:cNvSpPr/>
          <p:nvPr/>
        </p:nvSpPr>
        <p:spPr>
          <a:xfrm rot="16200000">
            <a:off x="2346915" y="193188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8F064AE-F972-47C3-8A3E-72964033CF84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6644E1-5A54-4564-B963-52535F54A0AF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A95DBC-B003-42C2-8C12-E440AD80DD31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B0CDBC-17C8-4D3E-B5BC-2CA83EE0FFF4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FDFA7D6-1FA6-49EB-90EB-2A568CDE9EF3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1F8CDE0-B7D5-4CDA-B0D1-B6A91479F1FB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B72167E-85D4-4389-9AB4-6038DE487AD0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5EEDEA-24D0-43AE-8D47-168888AC3BA3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5AA6F7-8CD3-47E7-BF17-04AC9C621D58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F1C7577-01DF-4369-A28A-0C5DE8089AC6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65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AD9672A-1FA6-46A8-8797-23F28BE83631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F1419B2-C154-422F-A5C0-7C559480ABE3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5938</TotalTime>
  <Words>289</Words>
  <Application>Microsoft Office PowerPoint</Application>
  <PresentationFormat>Letter Paper (8.5x11 in)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128</cp:revision>
  <dcterms:created xsi:type="dcterms:W3CDTF">2025-11-14T00:26:13Z</dcterms:created>
  <dcterms:modified xsi:type="dcterms:W3CDTF">2026-07-29T22:43:23Z</dcterms:modified>
</cp:coreProperties>
</file>