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0" r:id="rId3"/>
  </p:sldMasterIdLst>
  <p:notesMasterIdLst>
    <p:notesMasterId r:id="rId6"/>
  </p:notesMasterIdLst>
  <p:sldIdLst>
    <p:sldId id="257" r:id="rId4"/>
    <p:sldId id="288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B7AE0"/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6323" autoAdjust="0"/>
  </p:normalViewPr>
  <p:slideViewPr>
    <p:cSldViewPr snapToGrid="0">
      <p:cViewPr varScale="1">
        <p:scale>
          <a:sx n="79" d="100"/>
          <a:sy n="79" d="100"/>
        </p:scale>
        <p:origin x="3090" y="156"/>
      </p:cViewPr>
      <p:guideLst/>
    </p:cSldViewPr>
  </p:slideViewPr>
  <p:outlineViewPr>
    <p:cViewPr>
      <p:scale>
        <a:sx n="33" d="100"/>
        <a:sy n="33" d="100"/>
      </p:scale>
      <p:origin x="0" y="-16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03B6E-7FB1-4545-B5C4-5175120544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7C182-AE99-432F-B051-1012B39F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1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8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3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85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0"/>
            <a:ext cx="6212541" cy="849284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9884" y="654803"/>
            <a:ext cx="1495387" cy="1041401"/>
          </a:xfrm>
          <a:prstGeom prst="rect">
            <a:avLst/>
          </a:prstGeom>
        </p:spPr>
      </p:pic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62122" y="2775590"/>
            <a:ext cx="4733756" cy="39350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765">
                <a:solidFill>
                  <a:schemeClr val="bg1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3169098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7C3B1D-F19F-F874-1D05-AA89A737A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62125" y="5511452"/>
            <a:ext cx="473375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49892" y="5777797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D85747D7-B929-9F36-A7D6-A3F385F0C5F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49892" y="5987204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E3389E2E-21C7-777E-0422-F6E86A8050E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649892" y="6308088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619" y="8457241"/>
            <a:ext cx="2619414" cy="18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16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6AA62-15FA-D62E-7D2A-019CA688B5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9" y="552317"/>
            <a:ext cx="3058634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TABLE OF CONTENTS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1A38FF-80DA-97F4-5618-723002CEF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9492ED9-BEBF-4E4F-29F7-3CA8D095D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4950" y="1410106"/>
            <a:ext cx="0" cy="66456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83FABEDA-80D9-71CE-898E-BDAFD8D508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9534" y="14101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FB54B9BD-0967-2097-9875-852F676A41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733" y="17364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57A35255-37EB-5828-88A8-58FE4188560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733" y="20799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DEECB5C0-9C52-C166-6637-B27E52C043B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9534" y="27436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48D443CF-1DE3-5018-9181-81E3EE40DB4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75733" y="30699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BFEFCF6C-79C0-F10C-3207-C6F29918971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5733" y="34134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2834FCE-71B4-B4FB-7247-19C801A88E2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9534" y="4085013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1055CC-79AD-0EA4-7524-4B84BE44D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5733" y="4411349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A0DF4E5B-5A3F-AB50-BA80-C3B22CE54E5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5733" y="475488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BF79D99-DB43-E5DA-7572-56263BF0277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9534" y="541625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83B30EF6-0411-482D-4548-5765498B27C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5733" y="574259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1DAC7607-4CB7-56C4-9C6E-2F57F0DEBA7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75733" y="608612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0470F950-1504-74BB-C3AA-2F064D36153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79534" y="674380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600EBB80-0A7F-6569-72A2-741158F2FFF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75733" y="7078738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7D76B948-BED9-98CA-4022-0F73459A9A3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5733" y="7422271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C1761745-DF8D-2B08-8958-A8614D07551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023065" y="582823"/>
            <a:ext cx="2259985" cy="7472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2045107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9913B-CF1E-1E70-2D65-A69C714BD3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8" y="552317"/>
            <a:ext cx="5734231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1929629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31268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2695742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4600224"/>
            <a:ext cx="3439476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4600224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BFC1DE35-1429-BFBC-BD52-5BB17B9C21A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52619" y="6845175"/>
            <a:ext cx="5730429" cy="120334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7364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D81892-8677-3D52-61F4-38CC078EE6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18" y="590859"/>
            <a:ext cx="3443278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979186"/>
            <a:ext cx="3439476" cy="17384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841080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3100663"/>
            <a:ext cx="5730429" cy="278751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ut.Tempus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603557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6295161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096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1"/>
            <a:ext cx="6212541" cy="103970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61795" y="595188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12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724" y="960860"/>
            <a:ext cx="2619414" cy="18134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84285" y="536863"/>
            <a:ext cx="950985" cy="662275"/>
          </a:xfrm>
          <a:prstGeom prst="rect">
            <a:avLst/>
          </a:prstGeom>
        </p:spPr>
      </p:pic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7D7189B2-5730-5BEE-C09C-33A6AEC2FF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322728" y="1372013"/>
            <a:ext cx="6212540" cy="72351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235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1663752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17195" y="3771435"/>
            <a:ext cx="3156374" cy="13796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E034F04A-9F7B-CB15-0F12-6212AE67CDB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817195" y="3985856"/>
            <a:ext cx="3156374" cy="3108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63D5C9F2-C494-4C12-CD68-A04AF05D1E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817195" y="4307755"/>
            <a:ext cx="3156374" cy="21528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80AE99-E21E-69DF-B38C-D6BAA9A06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8607136"/>
            <a:ext cx="6212541" cy="21968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</p:spTree>
    <p:extLst>
      <p:ext uri="{BB962C8B-B14F-4D97-AF65-F5344CB8AC3E}">
        <p14:creationId xmlns:p14="http://schemas.microsoft.com/office/powerpoint/2010/main" val="410701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E04B46-3E60-A4B8-77D6-4D5F35F9E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951" y="562367"/>
            <a:ext cx="5752766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202072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43794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905CA876-A867-3924-EA0E-30A4601E1DF0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74950" y="2821002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6729" y="2821002"/>
            <a:ext cx="3428651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</a:t>
            </a: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5534227"/>
            <a:ext cx="3439476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534227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017603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FB217F15-ECD7-50C5-8A6E-E4CDD2E749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619" y="550590"/>
            <a:ext cx="3439477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855713"/>
            <a:ext cx="3439476" cy="186189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909404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20" y="3168987"/>
            <a:ext cx="3439476" cy="225136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02C78E2B-EBDE-906E-64AA-3BF1270AC32C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174111" y="3168987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5606983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5866566"/>
            <a:ext cx="3439477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endParaRPr lang="en-US" dirty="0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0EB8863A-7BAC-FA64-CA31-351C520B9883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4174111" y="5866566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87793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13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29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1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0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7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6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9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145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2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0401E47-92FA-42E3-B9E5-359C8E99E15E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FIRE EXITS and ADA — </a:t>
            </a:r>
          </a:p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fld id="{0B0E6F20-D4E1-4A00-93F7-9A306B97A87E}" type="slidenum">
              <a:rPr lang="en-US" smtClean="0"/>
              <a:t>1</a:t>
            </a:fld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67B614-DFEB-4084-8D44-71990C91D027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1D2842-F841-4E54-94E0-522E8215FEBA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832EC487-808F-4BDD-9B58-F507F8F5E71F}"/>
              </a:ext>
            </a:extLst>
          </p:cNvPr>
          <p:cNvSpPr txBox="1">
            <a:spLocks/>
          </p:cNvSpPr>
          <p:nvPr/>
        </p:nvSpPr>
        <p:spPr>
          <a:xfrm>
            <a:off x="2023906" y="8594089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342918" rtl="0" eaLnBrk="1" latinLnBrk="0" hangingPunct="1">
              <a:spcBef>
                <a:spcPct val="20000"/>
              </a:spcBef>
              <a:buFont typeface="Arial"/>
              <a:buNone/>
              <a:defRPr sz="1412" kern="1200">
                <a:solidFill>
                  <a:schemeClr val="bg2"/>
                </a:solidFill>
                <a:latin typeface="Uni Sans Book" panose="00000500000000000000" pitchFamily="50" charset="0"/>
                <a:ea typeface="+mn-ea"/>
                <a:cs typeface="+mn-cs"/>
              </a:defRPr>
            </a:lvl1pPr>
            <a:lvl2pPr marL="557243" indent="-214324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96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214" indent="-171459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132" indent="-171459" algn="l" defTabSz="342918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051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69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87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805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  <a:latin typeface="+mn-lt"/>
              </a:rPr>
              <a:t>www.tacoma.uw.edu/conference/WPH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2AAC1F6-4611-4E1B-B8C4-B18B8F964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586" y="7993379"/>
            <a:ext cx="595682" cy="600709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78BF8F-50F7-4030-8C06-B6500A152E95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Box 182">
            <a:extLst>
              <a:ext uri="{FF2B5EF4-FFF2-40B4-BE49-F238E27FC236}">
                <a16:creationId xmlns:a16="http://schemas.microsoft.com/office/drawing/2014/main" id="{45D95018-4429-4D61-A752-B7D8119797A8}"/>
              </a:ext>
            </a:extLst>
          </p:cNvPr>
          <p:cNvSpPr txBox="1"/>
          <p:nvPr/>
        </p:nvSpPr>
        <p:spPr>
          <a:xfrm>
            <a:off x="2861190" y="2597110"/>
            <a:ext cx="1716678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Open floor space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for presenter/panelist(s)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1F6FD0-1653-4F49-91FD-A3BCBBFBC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5039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75EB1A81-F491-41DD-9D38-1876ED705439}"/>
              </a:ext>
            </a:extLst>
          </p:cNvPr>
          <p:cNvSpPr/>
          <p:nvPr/>
        </p:nvSpPr>
        <p:spPr>
          <a:xfrm rot="16200000">
            <a:off x="2337970" y="157778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76767F1B-1C9D-4862-893A-1F26190B4413}"/>
              </a:ext>
            </a:extLst>
          </p:cNvPr>
          <p:cNvSpPr/>
          <p:nvPr/>
        </p:nvSpPr>
        <p:spPr>
          <a:xfrm rot="5400000">
            <a:off x="2336172" y="19750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D9FA46C-DBD1-43DB-86F1-88D302BD3457}"/>
              </a:ext>
            </a:extLst>
          </p:cNvPr>
          <p:cNvSpPr/>
          <p:nvPr/>
        </p:nvSpPr>
        <p:spPr>
          <a:xfrm rot="18861793">
            <a:off x="4285457" y="2915444"/>
            <a:ext cx="481012" cy="44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B0457D34-CA05-447A-A867-3C7126A27D40}"/>
              </a:ext>
            </a:extLst>
          </p:cNvPr>
          <p:cNvSpPr/>
          <p:nvPr/>
        </p:nvSpPr>
        <p:spPr>
          <a:xfrm rot="18842708">
            <a:off x="4698207" y="2626519"/>
            <a:ext cx="128587" cy="130175"/>
          </a:xfrm>
          <a:prstGeom prst="round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TextBox 238">
            <a:extLst>
              <a:ext uri="{FF2B5EF4-FFF2-40B4-BE49-F238E27FC236}">
                <a16:creationId xmlns:a16="http://schemas.microsoft.com/office/drawing/2014/main" id="{E7D830F9-7673-425F-835F-0CCB420E7B57}"/>
              </a:ext>
            </a:extLst>
          </p:cNvPr>
          <p:cNvSpPr txBox="1">
            <a:spLocks noChangeArrowheads="1"/>
          </p:cNvSpPr>
          <p:nvPr/>
        </p:nvSpPr>
        <p:spPr bwMode="auto">
          <a:xfrm rot="18793904">
            <a:off x="4309269" y="2915572"/>
            <a:ext cx="895350" cy="184666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Screen and computer</a:t>
            </a:r>
            <a:endParaRPr kumimoji="0" lang="en-US" altLang="en-US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226A15C0-38ED-42FC-AD67-A927F2F0CB6C}"/>
              </a:ext>
            </a:extLst>
          </p:cNvPr>
          <p:cNvSpPr txBox="1"/>
          <p:nvPr/>
        </p:nvSpPr>
        <p:spPr>
          <a:xfrm>
            <a:off x="2349049" y="3365933"/>
            <a:ext cx="2567940" cy="3693319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50FE5D44-3DC6-47FA-842F-8208AC2F9241}"/>
              </a:ext>
            </a:extLst>
          </p:cNvPr>
          <p:cNvSpPr/>
          <p:nvPr/>
        </p:nvSpPr>
        <p:spPr>
          <a:xfrm>
            <a:off x="2905970" y="172035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EE63C4A1-1063-42A3-8523-64C9D7160A2A}"/>
              </a:ext>
            </a:extLst>
          </p:cNvPr>
          <p:cNvSpPr/>
          <p:nvPr/>
        </p:nvSpPr>
        <p:spPr>
          <a:xfrm>
            <a:off x="3304314" y="172035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C57BAD37-130A-4286-8841-388BA6B7CB3B}"/>
              </a:ext>
            </a:extLst>
          </p:cNvPr>
          <p:cNvSpPr/>
          <p:nvPr/>
        </p:nvSpPr>
        <p:spPr>
          <a:xfrm>
            <a:off x="3701937" y="172035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28083DE0-FDC4-4506-AC16-38DE343DE6C6}"/>
              </a:ext>
            </a:extLst>
          </p:cNvPr>
          <p:cNvSpPr/>
          <p:nvPr/>
        </p:nvSpPr>
        <p:spPr>
          <a:xfrm>
            <a:off x="2977232" y="162130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328EFB7F-C6A7-497E-8559-DAC149705724}"/>
              </a:ext>
            </a:extLst>
          </p:cNvPr>
          <p:cNvSpPr/>
          <p:nvPr/>
        </p:nvSpPr>
        <p:spPr>
          <a:xfrm>
            <a:off x="3155200" y="162130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A38ACDD1-609B-48FD-8C93-45C213DE768E}"/>
              </a:ext>
            </a:extLst>
          </p:cNvPr>
          <p:cNvSpPr/>
          <p:nvPr/>
        </p:nvSpPr>
        <p:spPr>
          <a:xfrm>
            <a:off x="3370010" y="162130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403029D1-3268-4FBA-AA74-8693E97A106F}"/>
              </a:ext>
            </a:extLst>
          </p:cNvPr>
          <p:cNvSpPr/>
          <p:nvPr/>
        </p:nvSpPr>
        <p:spPr>
          <a:xfrm>
            <a:off x="3547978" y="162130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AEFD5DB7-B68D-4D9A-9DD8-A44B74FA2402}"/>
              </a:ext>
            </a:extLst>
          </p:cNvPr>
          <p:cNvSpPr/>
          <p:nvPr/>
        </p:nvSpPr>
        <p:spPr>
          <a:xfrm>
            <a:off x="3783052" y="162130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80FF258E-78CB-472B-884F-DA27F5A97D67}"/>
              </a:ext>
            </a:extLst>
          </p:cNvPr>
          <p:cNvSpPr/>
          <p:nvPr/>
        </p:nvSpPr>
        <p:spPr>
          <a:xfrm>
            <a:off x="3961020" y="162130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AC5A614-4A09-43FE-9B8B-2F7FD923FECE}"/>
              </a:ext>
            </a:extLst>
          </p:cNvPr>
          <p:cNvSpPr/>
          <p:nvPr/>
        </p:nvSpPr>
        <p:spPr>
          <a:xfrm>
            <a:off x="4093383" y="172035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C0FCCDA4-2728-4B72-9022-B7FC6E04DE57}"/>
              </a:ext>
            </a:extLst>
          </p:cNvPr>
          <p:cNvSpPr/>
          <p:nvPr/>
        </p:nvSpPr>
        <p:spPr>
          <a:xfrm>
            <a:off x="4174498" y="162130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8AAEAEAE-3A26-4894-9266-471194D615F0}"/>
              </a:ext>
            </a:extLst>
          </p:cNvPr>
          <p:cNvSpPr/>
          <p:nvPr/>
        </p:nvSpPr>
        <p:spPr>
          <a:xfrm>
            <a:off x="4352466" y="162130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DE655668-03EE-477F-BB27-0E14F71E509F}"/>
              </a:ext>
            </a:extLst>
          </p:cNvPr>
          <p:cNvSpPr/>
          <p:nvPr/>
        </p:nvSpPr>
        <p:spPr>
          <a:xfrm>
            <a:off x="3216198" y="2082199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24CEDBF4-90FD-4090-836F-600CDDC23CFA}"/>
              </a:ext>
            </a:extLst>
          </p:cNvPr>
          <p:cNvSpPr/>
          <p:nvPr/>
        </p:nvSpPr>
        <p:spPr>
          <a:xfrm>
            <a:off x="3614542" y="2082199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DF3255CC-53C1-43CD-B823-87151A0F951F}"/>
              </a:ext>
            </a:extLst>
          </p:cNvPr>
          <p:cNvSpPr/>
          <p:nvPr/>
        </p:nvSpPr>
        <p:spPr>
          <a:xfrm>
            <a:off x="4012165" y="2082199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9A9145F0-58EE-4C2D-AA8F-66C1A52FA4F3}"/>
              </a:ext>
            </a:extLst>
          </p:cNvPr>
          <p:cNvSpPr/>
          <p:nvPr/>
        </p:nvSpPr>
        <p:spPr>
          <a:xfrm>
            <a:off x="3287460" y="198314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B5EC820F-22DC-4C21-9C91-03E9DA0396F5}"/>
              </a:ext>
            </a:extLst>
          </p:cNvPr>
          <p:cNvSpPr/>
          <p:nvPr/>
        </p:nvSpPr>
        <p:spPr>
          <a:xfrm>
            <a:off x="3465428" y="198314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6D5C1EE-93A6-49DC-A6DC-66F8E725B555}"/>
              </a:ext>
            </a:extLst>
          </p:cNvPr>
          <p:cNvSpPr/>
          <p:nvPr/>
        </p:nvSpPr>
        <p:spPr>
          <a:xfrm>
            <a:off x="3680238" y="198314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BD291D5C-801C-474A-87D3-D9CEBAB469E8}"/>
              </a:ext>
            </a:extLst>
          </p:cNvPr>
          <p:cNvSpPr/>
          <p:nvPr/>
        </p:nvSpPr>
        <p:spPr>
          <a:xfrm>
            <a:off x="3858206" y="198314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6741EF0C-0FB0-4008-9F93-DA751F877CA6}"/>
              </a:ext>
            </a:extLst>
          </p:cNvPr>
          <p:cNvSpPr/>
          <p:nvPr/>
        </p:nvSpPr>
        <p:spPr>
          <a:xfrm>
            <a:off x="4093280" y="198314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9535A201-9CAA-4DC3-90B1-FD84F2CF7E18}"/>
              </a:ext>
            </a:extLst>
          </p:cNvPr>
          <p:cNvSpPr/>
          <p:nvPr/>
        </p:nvSpPr>
        <p:spPr>
          <a:xfrm>
            <a:off x="4271248" y="198314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E955B1FA-8AAC-416F-AAB1-15B9170F2D59}"/>
              </a:ext>
            </a:extLst>
          </p:cNvPr>
          <p:cNvSpPr/>
          <p:nvPr/>
        </p:nvSpPr>
        <p:spPr>
          <a:xfrm>
            <a:off x="4403611" y="2082199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0D06F636-1A0E-4935-B6EE-466BA05EF9EB}"/>
              </a:ext>
            </a:extLst>
          </p:cNvPr>
          <p:cNvSpPr/>
          <p:nvPr/>
        </p:nvSpPr>
        <p:spPr>
          <a:xfrm>
            <a:off x="4484726" y="198314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2AD8C437-CCEF-41FA-B262-FBBED0A3F26F}"/>
              </a:ext>
            </a:extLst>
          </p:cNvPr>
          <p:cNvSpPr/>
          <p:nvPr/>
        </p:nvSpPr>
        <p:spPr>
          <a:xfrm>
            <a:off x="4662694" y="198314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F41F9CA8-974E-4C2B-B263-6C215F541EDB}"/>
              </a:ext>
            </a:extLst>
          </p:cNvPr>
          <p:cNvSpPr/>
          <p:nvPr/>
        </p:nvSpPr>
        <p:spPr>
          <a:xfrm>
            <a:off x="2816933" y="2082199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55604D8E-893F-4553-99DE-718B9FC7DD9B}"/>
              </a:ext>
            </a:extLst>
          </p:cNvPr>
          <p:cNvSpPr/>
          <p:nvPr/>
        </p:nvSpPr>
        <p:spPr>
          <a:xfrm>
            <a:off x="2888195" y="198314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073AD51-2F74-4F34-AA22-175CD42B247E}"/>
              </a:ext>
            </a:extLst>
          </p:cNvPr>
          <p:cNvSpPr/>
          <p:nvPr/>
        </p:nvSpPr>
        <p:spPr>
          <a:xfrm>
            <a:off x="3066163" y="198314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D9816F0F-3B5E-45FF-A595-A3FBDA82B8B6}"/>
              </a:ext>
            </a:extLst>
          </p:cNvPr>
          <p:cNvSpPr/>
          <p:nvPr/>
        </p:nvSpPr>
        <p:spPr>
          <a:xfrm>
            <a:off x="3216198" y="243860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A9F09F1C-0F79-4100-B738-BCF65F0353D2}"/>
              </a:ext>
            </a:extLst>
          </p:cNvPr>
          <p:cNvSpPr/>
          <p:nvPr/>
        </p:nvSpPr>
        <p:spPr>
          <a:xfrm>
            <a:off x="3614542" y="243860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D6168232-72F0-4EB8-824D-C46F3B4575BF}"/>
              </a:ext>
            </a:extLst>
          </p:cNvPr>
          <p:cNvSpPr/>
          <p:nvPr/>
        </p:nvSpPr>
        <p:spPr>
          <a:xfrm>
            <a:off x="4012165" y="243860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658A9F91-3917-4D18-BD7E-63C143370B13}"/>
              </a:ext>
            </a:extLst>
          </p:cNvPr>
          <p:cNvSpPr/>
          <p:nvPr/>
        </p:nvSpPr>
        <p:spPr>
          <a:xfrm>
            <a:off x="3287460" y="233954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FF569DCF-AEA4-4EF2-8C6E-AC694D924491}"/>
              </a:ext>
            </a:extLst>
          </p:cNvPr>
          <p:cNvSpPr/>
          <p:nvPr/>
        </p:nvSpPr>
        <p:spPr>
          <a:xfrm>
            <a:off x="3465428" y="233954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42C9E967-7645-41E2-A477-B94705A07E50}"/>
              </a:ext>
            </a:extLst>
          </p:cNvPr>
          <p:cNvSpPr/>
          <p:nvPr/>
        </p:nvSpPr>
        <p:spPr>
          <a:xfrm>
            <a:off x="3680238" y="233954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BF7435EF-CF3B-4A61-9BC9-536A9DCC5639}"/>
              </a:ext>
            </a:extLst>
          </p:cNvPr>
          <p:cNvSpPr/>
          <p:nvPr/>
        </p:nvSpPr>
        <p:spPr>
          <a:xfrm>
            <a:off x="3858206" y="233954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9F36446F-7AEF-4E99-95B0-99AEF53D6A3E}"/>
              </a:ext>
            </a:extLst>
          </p:cNvPr>
          <p:cNvSpPr/>
          <p:nvPr/>
        </p:nvSpPr>
        <p:spPr>
          <a:xfrm>
            <a:off x="4093280" y="233954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5285A58F-95AF-4608-8FF4-BE1469B6D4FC}"/>
              </a:ext>
            </a:extLst>
          </p:cNvPr>
          <p:cNvSpPr/>
          <p:nvPr/>
        </p:nvSpPr>
        <p:spPr>
          <a:xfrm>
            <a:off x="4271248" y="233954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B42EC35B-1E5E-4ECC-ADF8-C1A58FCBC88C}"/>
              </a:ext>
            </a:extLst>
          </p:cNvPr>
          <p:cNvSpPr/>
          <p:nvPr/>
        </p:nvSpPr>
        <p:spPr>
          <a:xfrm>
            <a:off x="4403611" y="243860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39CE4391-BC60-4D4C-BA66-2EE7B8E4D732}"/>
              </a:ext>
            </a:extLst>
          </p:cNvPr>
          <p:cNvSpPr/>
          <p:nvPr/>
        </p:nvSpPr>
        <p:spPr>
          <a:xfrm>
            <a:off x="4484726" y="233954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4373CF34-B4A8-4BA6-836A-D63D050EB3CA}"/>
              </a:ext>
            </a:extLst>
          </p:cNvPr>
          <p:cNvSpPr/>
          <p:nvPr/>
        </p:nvSpPr>
        <p:spPr>
          <a:xfrm>
            <a:off x="4662694" y="233954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46A72F7F-AEEF-4300-A416-ADCC7C7440E0}"/>
              </a:ext>
            </a:extLst>
          </p:cNvPr>
          <p:cNvSpPr/>
          <p:nvPr/>
        </p:nvSpPr>
        <p:spPr>
          <a:xfrm>
            <a:off x="2816933" y="243860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511C1BFA-3816-4F20-817A-6724DC635031}"/>
              </a:ext>
            </a:extLst>
          </p:cNvPr>
          <p:cNvSpPr/>
          <p:nvPr/>
        </p:nvSpPr>
        <p:spPr>
          <a:xfrm>
            <a:off x="2888195" y="233954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65B6C865-B0C3-4B89-B259-F0D4898749EB}"/>
              </a:ext>
            </a:extLst>
          </p:cNvPr>
          <p:cNvSpPr/>
          <p:nvPr/>
        </p:nvSpPr>
        <p:spPr>
          <a:xfrm>
            <a:off x="3066163" y="233954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27CA6A43-990F-4692-98DB-F06C7E4EB712}"/>
              </a:ext>
            </a:extLst>
          </p:cNvPr>
          <p:cNvSpPr/>
          <p:nvPr/>
        </p:nvSpPr>
        <p:spPr>
          <a:xfrm>
            <a:off x="3323917" y="302146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5AD69F36-3D3F-41FF-816A-0F31829C8201}"/>
              </a:ext>
            </a:extLst>
          </p:cNvPr>
          <p:cNvSpPr/>
          <p:nvPr/>
        </p:nvSpPr>
        <p:spPr>
          <a:xfrm>
            <a:off x="3722261" y="302146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B26DF966-B994-46FA-8356-A166DA5B7812}"/>
              </a:ext>
            </a:extLst>
          </p:cNvPr>
          <p:cNvSpPr/>
          <p:nvPr/>
        </p:nvSpPr>
        <p:spPr>
          <a:xfrm>
            <a:off x="3396561" y="31829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F93BD8A3-A742-4551-B278-6F520C3157D5}"/>
              </a:ext>
            </a:extLst>
          </p:cNvPr>
          <p:cNvSpPr/>
          <p:nvPr/>
        </p:nvSpPr>
        <p:spPr>
          <a:xfrm>
            <a:off x="3574529" y="31829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DDBFC0BD-81B9-4A09-A92D-F9E47ACB09D1}"/>
              </a:ext>
            </a:extLst>
          </p:cNvPr>
          <p:cNvSpPr/>
          <p:nvPr/>
        </p:nvSpPr>
        <p:spPr>
          <a:xfrm>
            <a:off x="3791960" y="31829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EAEB72B0-E9C1-49F5-8DF3-DE6961988622}"/>
              </a:ext>
            </a:extLst>
          </p:cNvPr>
          <p:cNvSpPr/>
          <p:nvPr/>
        </p:nvSpPr>
        <p:spPr>
          <a:xfrm>
            <a:off x="3969928" y="31829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0905D9-3851-42D5-B8D4-756C98C33C20}"/>
              </a:ext>
            </a:extLst>
          </p:cNvPr>
          <p:cNvSpPr txBox="1"/>
          <p:nvPr/>
        </p:nvSpPr>
        <p:spPr>
          <a:xfrm>
            <a:off x="1358988" y="4805333"/>
            <a:ext cx="853165" cy="2862322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F908B8F-0FDF-4043-8357-60825F57C981}"/>
              </a:ext>
            </a:extLst>
          </p:cNvPr>
          <p:cNvSpPr txBox="1"/>
          <p:nvPr/>
        </p:nvSpPr>
        <p:spPr>
          <a:xfrm>
            <a:off x="2349049" y="7168647"/>
            <a:ext cx="2567940" cy="723275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E12AD6B-D380-4E77-A3B3-C015E4154793}"/>
              </a:ext>
            </a:extLst>
          </p:cNvPr>
          <p:cNvSpPr txBox="1"/>
          <p:nvPr/>
        </p:nvSpPr>
        <p:spPr>
          <a:xfrm rot="16200000">
            <a:off x="1309331" y="2900803"/>
            <a:ext cx="67005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Check-in table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CE1DEDC0-F236-47B7-974D-702946A622F3}"/>
              </a:ext>
            </a:extLst>
          </p:cNvPr>
          <p:cNvSpPr/>
          <p:nvPr/>
        </p:nvSpPr>
        <p:spPr>
          <a:xfrm rot="16200000">
            <a:off x="1746680" y="303169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D97FE56-CEDC-42B2-92CD-983B98945E50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1EF3293-C7BE-45F3-988E-B365493AC282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E0FBB75-23B0-4C90-BB4E-0C3891BBE42F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47CC59C-3BD9-450E-9199-E9276E6E1B84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DAEE666D-2AE5-44B5-89BC-EC48CFE990CC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1676A36D-8EDE-48DE-81FC-D687B0EF2255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A2F9093-3B20-4F20-94DB-87C07A41E0DC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2AAFC1EC-017D-41EB-ABDD-4286CD03C80E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4BE7BF85-ADEA-44DD-861A-32D14A3191CE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4644E8A7-8638-4DD4-8632-737A18D634E4}"/>
              </a:ext>
            </a:extLst>
          </p:cNvPr>
          <p:cNvSpPr txBox="1"/>
          <p:nvPr/>
        </p:nvSpPr>
        <p:spPr>
          <a:xfrm>
            <a:off x="348542" y="492113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76641763-9C6B-464C-A78A-2D5073F9E53E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518F5061-606E-4B8B-B50D-D826FFF0F2DB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36840998-2FA2-4AFE-B7BD-2A1AF3ECECA9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</p:spTree>
    <p:extLst>
      <p:ext uri="{BB962C8B-B14F-4D97-AF65-F5344CB8AC3E}">
        <p14:creationId xmlns:p14="http://schemas.microsoft.com/office/powerpoint/2010/main" val="431752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20069</TotalTime>
  <Words>284</Words>
  <Application>Microsoft Office PowerPoint</Application>
  <PresentationFormat>Letter Paper (8.5x11 in)</PresentationFormat>
  <Paragraphs>58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14" baseType="lpstr">
      <vt:lpstr>Arial</vt:lpstr>
      <vt:lpstr>Calibri</vt:lpstr>
      <vt:lpstr>Calibri Light</vt:lpstr>
      <vt:lpstr>Encode Sans Normal Black</vt:lpstr>
      <vt:lpstr>Open Sans</vt:lpstr>
      <vt:lpstr>Open Sans Semibold</vt:lpstr>
      <vt:lpstr>Uni Sans Bold</vt:lpstr>
      <vt:lpstr>Uni Sans Book</vt:lpstr>
      <vt:lpstr>Uni Sans Regular</vt:lpstr>
      <vt:lpstr>Office Theme</vt:lpstr>
      <vt:lpstr>1_Custom Design</vt:lpstr>
      <vt:lpstr>2_Custom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1299</cp:revision>
  <dcterms:created xsi:type="dcterms:W3CDTF">2025-11-14T00:26:13Z</dcterms:created>
  <dcterms:modified xsi:type="dcterms:W3CDTF">2026-07-30T20:51:07Z</dcterms:modified>
</cp:coreProperties>
</file>