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5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8EC1FA-BC11-4A57-9D99-09BF98D5BCB6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6008330-BD58-410E-9A75-87385D503D38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D939BF8-3B16-491A-AF57-6F989FCEB10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D13EAD6-F988-4934-A41F-4075DD317FA8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45ADCB0-87A0-4458-988F-50F8669FBFCF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2E1CC80-AF96-47F2-B62F-57EA17EDF1BD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01E3DBF-1586-417F-B339-271319410FC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02BCA48E-9AF3-4B68-A0F3-A65C39347A6A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Check-in table</a:t>
            </a:r>
            <a:endParaRPr lang="en-US" sz="1000" dirty="0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2E3CC6A3-E5D8-4EE5-B67A-EDC9C3042497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95996F28-A43F-454E-8FAA-F175608E3E65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Space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used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DBE380D3-1BC2-4C3B-9C02-49D50E0F4D9F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BAA6B695-AE1D-446D-9F8C-C4065EF4D561}"/>
              </a:ext>
            </a:extLst>
          </p:cNvPr>
          <p:cNvSpPr/>
          <p:nvPr/>
        </p:nvSpPr>
        <p:spPr>
          <a:xfrm>
            <a:off x="3040354" y="303146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1E402BAD-F560-4FD2-B06B-B311EB825E0F}"/>
              </a:ext>
            </a:extLst>
          </p:cNvPr>
          <p:cNvSpPr/>
          <p:nvPr/>
        </p:nvSpPr>
        <p:spPr>
          <a:xfrm>
            <a:off x="3481018" y="303146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53A38F35-294D-445E-B750-CB6420585CE3}"/>
              </a:ext>
            </a:extLst>
          </p:cNvPr>
          <p:cNvSpPr/>
          <p:nvPr/>
        </p:nvSpPr>
        <p:spPr>
          <a:xfrm>
            <a:off x="3921682" y="303146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84FE301E-C501-4295-B585-9D6C6B9D8980}"/>
              </a:ext>
            </a:extLst>
          </p:cNvPr>
          <p:cNvSpPr/>
          <p:nvPr/>
        </p:nvSpPr>
        <p:spPr>
          <a:xfrm>
            <a:off x="3971848" y="318798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EA5B60B5-07AA-4369-A968-D024534BFFD6}"/>
              </a:ext>
            </a:extLst>
          </p:cNvPr>
          <p:cNvSpPr/>
          <p:nvPr/>
        </p:nvSpPr>
        <p:spPr>
          <a:xfrm>
            <a:off x="4182954" y="318798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9698BE91-CAD8-4DAB-AF2D-1698A63273A9}"/>
              </a:ext>
            </a:extLst>
          </p:cNvPr>
          <p:cNvSpPr/>
          <p:nvPr/>
        </p:nvSpPr>
        <p:spPr>
          <a:xfrm>
            <a:off x="3533949" y="31915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ectangle 346">
            <a:extLst>
              <a:ext uri="{FF2B5EF4-FFF2-40B4-BE49-F238E27FC236}">
                <a16:creationId xmlns:a16="http://schemas.microsoft.com/office/drawing/2014/main" id="{42CBF2D4-F146-4F41-A010-D30C6C3C1233}"/>
              </a:ext>
            </a:extLst>
          </p:cNvPr>
          <p:cNvSpPr/>
          <p:nvPr/>
        </p:nvSpPr>
        <p:spPr>
          <a:xfrm>
            <a:off x="3745055" y="31915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0C24D061-7AA9-4C1E-8FB6-B167C96C9BB5}"/>
              </a:ext>
            </a:extLst>
          </p:cNvPr>
          <p:cNvSpPr/>
          <p:nvPr/>
        </p:nvSpPr>
        <p:spPr>
          <a:xfrm>
            <a:off x="3092459" y="31915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ectangle 348">
            <a:extLst>
              <a:ext uri="{FF2B5EF4-FFF2-40B4-BE49-F238E27FC236}">
                <a16:creationId xmlns:a16="http://schemas.microsoft.com/office/drawing/2014/main" id="{76E110EA-EDFB-4250-9065-5D26C6079893}"/>
              </a:ext>
            </a:extLst>
          </p:cNvPr>
          <p:cNvSpPr/>
          <p:nvPr/>
        </p:nvSpPr>
        <p:spPr>
          <a:xfrm>
            <a:off x="3303565" y="31915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6D7BB373-DDB5-4A2A-9A15-DFEF6BA45C03}"/>
              </a:ext>
            </a:extLst>
          </p:cNvPr>
          <p:cNvSpPr/>
          <p:nvPr/>
        </p:nvSpPr>
        <p:spPr>
          <a:xfrm rot="5400000">
            <a:off x="2443111" y="166806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62581812-F4AF-4252-A2C3-22489ADCB84E}"/>
              </a:ext>
            </a:extLst>
          </p:cNvPr>
          <p:cNvSpPr/>
          <p:nvPr/>
        </p:nvSpPr>
        <p:spPr>
          <a:xfrm rot="5400000">
            <a:off x="2443111" y="210872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3B55B246-77F2-4252-BE35-15F8EA84E96C}"/>
              </a:ext>
            </a:extLst>
          </p:cNvPr>
          <p:cNvSpPr/>
          <p:nvPr/>
        </p:nvSpPr>
        <p:spPr>
          <a:xfrm rot="5400000">
            <a:off x="2443111" y="254938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0CFB79A3-5D24-4917-87E7-0462D688D674}"/>
              </a:ext>
            </a:extLst>
          </p:cNvPr>
          <p:cNvSpPr/>
          <p:nvPr/>
        </p:nvSpPr>
        <p:spPr>
          <a:xfrm rot="5400000">
            <a:off x="2473089" y="246701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F29BAD55-C49C-4B60-95E0-D0D77CDECC55}"/>
              </a:ext>
            </a:extLst>
          </p:cNvPr>
          <p:cNvSpPr/>
          <p:nvPr/>
        </p:nvSpPr>
        <p:spPr>
          <a:xfrm rot="5400000">
            <a:off x="2473089" y="26781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ADEC43DE-34EC-4BFB-89EF-BC76099D8595}"/>
              </a:ext>
            </a:extLst>
          </p:cNvPr>
          <p:cNvSpPr/>
          <p:nvPr/>
        </p:nvSpPr>
        <p:spPr>
          <a:xfrm rot="5400000">
            <a:off x="2469493" y="202911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85FA97CA-CEB5-4DE8-B62B-76C5C9DD097F}"/>
              </a:ext>
            </a:extLst>
          </p:cNvPr>
          <p:cNvSpPr/>
          <p:nvPr/>
        </p:nvSpPr>
        <p:spPr>
          <a:xfrm rot="5400000">
            <a:off x="2469493" y="22402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C461095D-14EB-4F3A-B854-C1CB3EACF84C}"/>
              </a:ext>
            </a:extLst>
          </p:cNvPr>
          <p:cNvSpPr/>
          <p:nvPr/>
        </p:nvSpPr>
        <p:spPr>
          <a:xfrm rot="5400000">
            <a:off x="2469493" y="158762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7E9EBC06-E1FA-45F7-BB06-9545C0A11B0C}"/>
              </a:ext>
            </a:extLst>
          </p:cNvPr>
          <p:cNvSpPr/>
          <p:nvPr/>
        </p:nvSpPr>
        <p:spPr>
          <a:xfrm rot="5400000">
            <a:off x="2469493" y="179873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9" name="Rectangle 358">
            <a:extLst>
              <a:ext uri="{FF2B5EF4-FFF2-40B4-BE49-F238E27FC236}">
                <a16:creationId xmlns:a16="http://schemas.microsoft.com/office/drawing/2014/main" id="{86145BD0-1276-48C2-A7C4-7786048B5C0D}"/>
              </a:ext>
            </a:extLst>
          </p:cNvPr>
          <p:cNvSpPr/>
          <p:nvPr/>
        </p:nvSpPr>
        <p:spPr>
          <a:xfrm rot="10800000">
            <a:off x="3921682" y="153104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AE1F364A-7EA9-4D98-8C56-2FCE01F27E52}"/>
              </a:ext>
            </a:extLst>
          </p:cNvPr>
          <p:cNvSpPr/>
          <p:nvPr/>
        </p:nvSpPr>
        <p:spPr>
          <a:xfrm rot="10800000">
            <a:off x="3481018" y="153104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1" name="Rectangle 360">
            <a:extLst>
              <a:ext uri="{FF2B5EF4-FFF2-40B4-BE49-F238E27FC236}">
                <a16:creationId xmlns:a16="http://schemas.microsoft.com/office/drawing/2014/main" id="{8B42396B-1398-46B8-A229-132DF553BA1B}"/>
              </a:ext>
            </a:extLst>
          </p:cNvPr>
          <p:cNvSpPr/>
          <p:nvPr/>
        </p:nvSpPr>
        <p:spPr>
          <a:xfrm rot="10800000">
            <a:off x="3040354" y="153104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CBBBB0F5-09BF-4A3F-86A4-AFC84F455485}"/>
              </a:ext>
            </a:extLst>
          </p:cNvPr>
          <p:cNvSpPr/>
          <p:nvPr/>
        </p:nvSpPr>
        <p:spPr>
          <a:xfrm rot="10800000">
            <a:off x="3309228" y="142847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7A1337B1-E96D-4392-9F9D-677686C67E48}"/>
              </a:ext>
            </a:extLst>
          </p:cNvPr>
          <p:cNvSpPr/>
          <p:nvPr/>
        </p:nvSpPr>
        <p:spPr>
          <a:xfrm rot="10800000">
            <a:off x="3098122" y="142847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7C52F8EC-148D-4B7D-A012-FA662C24E34D}"/>
              </a:ext>
            </a:extLst>
          </p:cNvPr>
          <p:cNvSpPr/>
          <p:nvPr/>
        </p:nvSpPr>
        <p:spPr>
          <a:xfrm rot="10800000">
            <a:off x="3747127" y="142488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C6D8A4C4-06C2-421F-806E-CEED3FA633B0}"/>
              </a:ext>
            </a:extLst>
          </p:cNvPr>
          <p:cNvSpPr/>
          <p:nvPr/>
        </p:nvSpPr>
        <p:spPr>
          <a:xfrm rot="10800000">
            <a:off x="3536021" y="142488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7D245C12-D21D-403B-A00F-B3E99BF06105}"/>
              </a:ext>
            </a:extLst>
          </p:cNvPr>
          <p:cNvSpPr/>
          <p:nvPr/>
        </p:nvSpPr>
        <p:spPr>
          <a:xfrm rot="10800000">
            <a:off x="4188617" y="142488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E6B35329-24F7-4F3A-969D-9977B64B4FC6}"/>
              </a:ext>
            </a:extLst>
          </p:cNvPr>
          <p:cNvSpPr/>
          <p:nvPr/>
        </p:nvSpPr>
        <p:spPr>
          <a:xfrm rot="10800000">
            <a:off x="3977511" y="142488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E828EAFA-BEB0-4DE1-B3DA-88D61FC77769}"/>
              </a:ext>
            </a:extLst>
          </p:cNvPr>
          <p:cNvSpPr/>
          <p:nvPr/>
        </p:nvSpPr>
        <p:spPr>
          <a:xfrm rot="16200000">
            <a:off x="4458656" y="271432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F56653B4-2502-4829-92F1-4B39C4D5D5D8}"/>
              </a:ext>
            </a:extLst>
          </p:cNvPr>
          <p:cNvSpPr/>
          <p:nvPr/>
        </p:nvSpPr>
        <p:spPr>
          <a:xfrm rot="16200000">
            <a:off x="4458656" y="227366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0" name="Rectangle 369">
            <a:extLst>
              <a:ext uri="{FF2B5EF4-FFF2-40B4-BE49-F238E27FC236}">
                <a16:creationId xmlns:a16="http://schemas.microsoft.com/office/drawing/2014/main" id="{4B3105E9-5E55-4AAF-A137-C2CF2ABDACB7}"/>
              </a:ext>
            </a:extLst>
          </p:cNvPr>
          <p:cNvSpPr/>
          <p:nvPr/>
        </p:nvSpPr>
        <p:spPr>
          <a:xfrm rot="16200000">
            <a:off x="4458656" y="18330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D6B8C9F-F8BF-4ECD-A6A1-023849450CAA}"/>
              </a:ext>
            </a:extLst>
          </p:cNvPr>
          <p:cNvSpPr/>
          <p:nvPr/>
        </p:nvSpPr>
        <p:spPr>
          <a:xfrm rot="16200000">
            <a:off x="4747718" y="19693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12E92ACA-476D-4551-B0FC-505CC039FADD}"/>
              </a:ext>
            </a:extLst>
          </p:cNvPr>
          <p:cNvSpPr/>
          <p:nvPr/>
        </p:nvSpPr>
        <p:spPr>
          <a:xfrm rot="16200000">
            <a:off x="4747718" y="175822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895EE94-DB7C-4FC9-8E49-659CE56EBA84}"/>
              </a:ext>
            </a:extLst>
          </p:cNvPr>
          <p:cNvSpPr/>
          <p:nvPr/>
        </p:nvSpPr>
        <p:spPr>
          <a:xfrm rot="16200000">
            <a:off x="4751314" y="24072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4" name="Rectangle 373">
            <a:extLst>
              <a:ext uri="{FF2B5EF4-FFF2-40B4-BE49-F238E27FC236}">
                <a16:creationId xmlns:a16="http://schemas.microsoft.com/office/drawing/2014/main" id="{2FD39B2A-F7E5-4CEC-83C7-24C68293C0EE}"/>
              </a:ext>
            </a:extLst>
          </p:cNvPr>
          <p:cNvSpPr/>
          <p:nvPr/>
        </p:nvSpPr>
        <p:spPr>
          <a:xfrm rot="16200000">
            <a:off x="4751314" y="219612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A9AF830D-152A-41F2-8997-564AC6E1006B}"/>
              </a:ext>
            </a:extLst>
          </p:cNvPr>
          <p:cNvSpPr/>
          <p:nvPr/>
        </p:nvSpPr>
        <p:spPr>
          <a:xfrm rot="16200000">
            <a:off x="4751314" y="284872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642C0CD1-FECA-40BA-AD5A-5A231F91E5B9}"/>
              </a:ext>
            </a:extLst>
          </p:cNvPr>
          <p:cNvSpPr/>
          <p:nvPr/>
        </p:nvSpPr>
        <p:spPr>
          <a:xfrm rot="16200000">
            <a:off x="4751314" y="263761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9A98B85B-43B5-47A7-8317-2B4309419D5A}"/>
              </a:ext>
            </a:extLst>
          </p:cNvPr>
          <p:cNvSpPr/>
          <p:nvPr/>
        </p:nvSpPr>
        <p:spPr>
          <a:xfrm rot="16200000">
            <a:off x="3188705" y="220091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F6811828-D852-4206-9D4A-009068EC7FE7}"/>
              </a:ext>
            </a:extLst>
          </p:cNvPr>
          <p:cNvSpPr/>
          <p:nvPr/>
        </p:nvSpPr>
        <p:spPr>
          <a:xfrm rot="16200000">
            <a:off x="3477767" y="23372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74BB3DED-4B9F-4493-A452-F4A3CD855F61}"/>
              </a:ext>
            </a:extLst>
          </p:cNvPr>
          <p:cNvSpPr/>
          <p:nvPr/>
        </p:nvSpPr>
        <p:spPr>
          <a:xfrm rot="16200000">
            <a:off x="3477767" y="21261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0" name="Rectangle 379">
            <a:extLst>
              <a:ext uri="{FF2B5EF4-FFF2-40B4-BE49-F238E27FC236}">
                <a16:creationId xmlns:a16="http://schemas.microsoft.com/office/drawing/2014/main" id="{A0F896CD-AAFC-4E54-85DF-B8BCA0A7C91D}"/>
              </a:ext>
            </a:extLst>
          </p:cNvPr>
          <p:cNvSpPr/>
          <p:nvPr/>
        </p:nvSpPr>
        <p:spPr>
          <a:xfrm rot="5400000">
            <a:off x="3728583" y="220737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35CC4D0A-9C92-4EC0-865C-D4C5549B2039}"/>
              </a:ext>
            </a:extLst>
          </p:cNvPr>
          <p:cNvSpPr/>
          <p:nvPr/>
        </p:nvSpPr>
        <p:spPr>
          <a:xfrm rot="5400000">
            <a:off x="3758561" y="212500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629C6420-F99E-4506-934D-15ADB1D5FD22}"/>
              </a:ext>
            </a:extLst>
          </p:cNvPr>
          <p:cNvSpPr/>
          <p:nvPr/>
        </p:nvSpPr>
        <p:spPr>
          <a:xfrm rot="5400000">
            <a:off x="3758561" y="233610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9EC9B847-56C2-4D89-8D6F-7BA35BA25982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B55F29FD-52C7-46FA-92F7-D136BF9770AC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55B29C20-FD57-4675-A2A3-2C4DE94BCB84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3D1E8FF2-22E3-4335-8F49-60A1CB68D60F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2D45E43F-170E-407F-98AA-6DA5933AC5D8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043D3A93-8B97-487E-A42F-9E7C5805A46B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E007705D-0D61-469E-B39E-3109DEC6FBD0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A4DFD788-6421-4B2D-B0B7-038C2AAF90B8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63BF3297-D7B3-472A-B9D9-841006FF9E5C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392" name="Rectangle 391">
            <a:extLst>
              <a:ext uri="{FF2B5EF4-FFF2-40B4-BE49-F238E27FC236}">
                <a16:creationId xmlns:a16="http://schemas.microsoft.com/office/drawing/2014/main" id="{0A4A36EA-0BD7-4D04-A8C0-FF02E817E667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254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17709</TotalTime>
  <Words>270</Words>
  <Application>Microsoft Office PowerPoint</Application>
  <PresentationFormat>Letter Paper (8.5x11 in)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118</cp:revision>
  <dcterms:created xsi:type="dcterms:W3CDTF">2025-11-14T00:26:13Z</dcterms:created>
  <dcterms:modified xsi:type="dcterms:W3CDTF">2026-07-30T20:46:34Z</dcterms:modified>
</cp:coreProperties>
</file>