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90" r:id="rId3"/>
  </p:sldMasterIdLst>
  <p:notesMasterIdLst>
    <p:notesMasterId r:id="rId6"/>
  </p:notesMasterIdLst>
  <p:sldIdLst>
    <p:sldId id="257" r:id="rId4"/>
    <p:sldId id="271" r:id="rId5"/>
  </p:sldIdLst>
  <p:sldSz cx="6858000" cy="9144000" type="letter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AB7AE0"/>
    <a:srgbClr val="FF0000"/>
    <a:srgbClr val="FF79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2" autoAdjust="0"/>
    <p:restoredTop sz="96323" autoAdjust="0"/>
  </p:normalViewPr>
  <p:slideViewPr>
    <p:cSldViewPr snapToGrid="0">
      <p:cViewPr varScale="1">
        <p:scale>
          <a:sx n="79" d="100"/>
          <a:sy n="79" d="100"/>
        </p:scale>
        <p:origin x="3090" y="156"/>
      </p:cViewPr>
      <p:guideLst/>
    </p:cSldViewPr>
  </p:slideViewPr>
  <p:outlineViewPr>
    <p:cViewPr>
      <p:scale>
        <a:sx n="33" d="100"/>
        <a:sy n="33" d="100"/>
      </p:scale>
      <p:origin x="0" y="-163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203B6E-7FB1-4545-B5C4-517512054455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27C182-AE99-432F-B051-1012B39F53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54918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28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633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52859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2359FD-B29A-81FC-694E-E7A53439D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2730" y="332310"/>
            <a:ext cx="6212541" cy="849284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FC0DF336-27B9-8C67-C650-904499A32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39884" y="654803"/>
            <a:ext cx="1495387" cy="1041401"/>
          </a:xfrm>
          <a:prstGeom prst="rect">
            <a:avLst/>
          </a:prstGeom>
        </p:spPr>
      </p:pic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66C145B6-5A97-B340-16EC-369FE89D0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1062122" y="2775590"/>
            <a:ext cx="4733756" cy="393507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765">
                <a:solidFill>
                  <a:schemeClr val="bg1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DEPARTMENT NAME HERE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83DC25C-F28B-42FF-1220-FA0197C6C1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125" y="3169098"/>
            <a:ext cx="4733757" cy="1953908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59" b="1" i="0">
                <a:solidFill>
                  <a:schemeClr val="bg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PAGE TITLE  GOES HERE 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757C3B1D-F19F-F874-1D05-AA89A737A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 userDrawn="1"/>
        </p:nvCxnSpPr>
        <p:spPr>
          <a:xfrm>
            <a:off x="1062125" y="5511452"/>
            <a:ext cx="4733757" cy="0"/>
          </a:xfrm>
          <a:prstGeom prst="line">
            <a:avLst/>
          </a:prstGeom>
          <a:ln w="12700">
            <a:solidFill>
              <a:schemeClr val="bg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F5582946-2E32-E1A5-DFE0-4755296D467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649892" y="5777797"/>
            <a:ext cx="1490981" cy="18134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D85747D7-B929-9F36-A7D6-A3F385F0C5F6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649892" y="5987204"/>
            <a:ext cx="1490981" cy="18134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 i="1">
                <a:solidFill>
                  <a:schemeClr val="bg2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7" name="Text Placeholder 17">
            <a:extLst>
              <a:ext uri="{FF2B5EF4-FFF2-40B4-BE49-F238E27FC236}">
                <a16:creationId xmlns:a16="http://schemas.microsoft.com/office/drawing/2014/main" id="{E3389E2E-21C7-777E-0422-F6E86A8050EB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2649892" y="6308088"/>
            <a:ext cx="1490981" cy="181343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E1A9CF7-E7F8-B918-9384-AF3CC792DF3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2619" y="8457241"/>
            <a:ext cx="2619414" cy="181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4167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E6AA62-15FA-D62E-7D2A-019CA688B5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149" y="552317"/>
            <a:ext cx="3058634" cy="264854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94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TABLE OF CONTENTS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1A38FF-80DA-97F4-5618-723002CEF51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50" y="1000231"/>
            <a:ext cx="685711" cy="60182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9492ED9-BEBF-4E4F-29F7-3CA8D095D7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74950" y="1410106"/>
            <a:ext cx="0" cy="664567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83FABEDA-80D9-71CE-898E-BDAFD8D508C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9534" y="1410106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10" name="Text Placeholder 17">
            <a:extLst>
              <a:ext uri="{FF2B5EF4-FFF2-40B4-BE49-F238E27FC236}">
                <a16:creationId xmlns:a16="http://schemas.microsoft.com/office/drawing/2014/main" id="{FB54B9BD-0967-2097-9875-852F676A412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775733" y="1736442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11" name="Text Placeholder 17">
            <a:extLst>
              <a:ext uri="{FF2B5EF4-FFF2-40B4-BE49-F238E27FC236}">
                <a16:creationId xmlns:a16="http://schemas.microsoft.com/office/drawing/2014/main" id="{57A35255-37EB-5828-88A8-58FE4188560E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775733" y="2079975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15" name="Text Placeholder 17">
            <a:extLst>
              <a:ext uri="{FF2B5EF4-FFF2-40B4-BE49-F238E27FC236}">
                <a16:creationId xmlns:a16="http://schemas.microsoft.com/office/drawing/2014/main" id="{DEECB5C0-9C52-C166-6637-B27E52C043B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779534" y="2743606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48D443CF-1DE3-5018-9181-81E3EE40DB48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75733" y="3069942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BFEFCF6C-79C0-F10C-3207-C6F29918971D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75733" y="3413475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A2834FCE-71B4-B4FB-7247-19C801A88E2A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779534" y="4085013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19" name="Text Placeholder 17">
            <a:extLst>
              <a:ext uri="{FF2B5EF4-FFF2-40B4-BE49-F238E27FC236}">
                <a16:creationId xmlns:a16="http://schemas.microsoft.com/office/drawing/2014/main" id="{4C1055CC-79AD-0EA4-7524-4B84BE44D1B5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75733" y="4411349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20" name="Text Placeholder 17">
            <a:extLst>
              <a:ext uri="{FF2B5EF4-FFF2-40B4-BE49-F238E27FC236}">
                <a16:creationId xmlns:a16="http://schemas.microsoft.com/office/drawing/2014/main" id="{A0DF4E5B-5A3F-AB50-BA80-C3B22CE54E58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75733" y="4754882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BBF79D99-DB43-E5DA-7572-56263BF0277D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79534" y="5416257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22" name="Text Placeholder 17">
            <a:extLst>
              <a:ext uri="{FF2B5EF4-FFF2-40B4-BE49-F238E27FC236}">
                <a16:creationId xmlns:a16="http://schemas.microsoft.com/office/drawing/2014/main" id="{83B30EF6-0411-482D-4548-5765498B27C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75733" y="5742594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23" name="Text Placeholder 17">
            <a:extLst>
              <a:ext uri="{FF2B5EF4-FFF2-40B4-BE49-F238E27FC236}">
                <a16:creationId xmlns:a16="http://schemas.microsoft.com/office/drawing/2014/main" id="{1DAC7607-4CB7-56C4-9C6E-2F57F0DEBA75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775733" y="6086127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32" name="Text Placeholder 17">
            <a:extLst>
              <a:ext uri="{FF2B5EF4-FFF2-40B4-BE49-F238E27FC236}">
                <a16:creationId xmlns:a16="http://schemas.microsoft.com/office/drawing/2014/main" id="{0470F950-1504-74BB-C3AA-2F064D361538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779534" y="6743804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tabLst>
                <a:tab pos="2581973" algn="l"/>
              </a:tabLst>
              <a:defRPr sz="1147">
                <a:solidFill>
                  <a:schemeClr val="tx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Section Title	#	</a:t>
            </a:r>
          </a:p>
        </p:txBody>
      </p:sp>
      <p:sp>
        <p:nvSpPr>
          <p:cNvPr id="25" name="Text Placeholder 17">
            <a:extLst>
              <a:ext uri="{FF2B5EF4-FFF2-40B4-BE49-F238E27FC236}">
                <a16:creationId xmlns:a16="http://schemas.microsoft.com/office/drawing/2014/main" id="{600EBB80-0A7F-6569-72A2-741158F2FFF3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775733" y="7078738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242060" indent="0" algn="l">
              <a:spcAft>
                <a:spcPts val="1059"/>
              </a:spcAft>
              <a:buNone/>
              <a:tabLst>
                <a:tab pos="2581973" algn="l"/>
              </a:tabLst>
              <a:defRPr sz="971">
                <a:solidFill>
                  <a:schemeClr val="tx1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Section Title	#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7D76B948-BED9-98CA-4022-0F73459A9A35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775733" y="7422271"/>
            <a:ext cx="2854050" cy="326336"/>
          </a:xfrm>
          <a:prstGeom prst="rect">
            <a:avLst/>
          </a:prstGeom>
        </p:spPr>
        <p:txBody>
          <a:bodyPr lIns="0" tIns="0" rIns="0" bIns="0"/>
          <a:lstStyle>
            <a:lvl1pPr marL="484120" indent="0" algn="l">
              <a:spcAft>
                <a:spcPts val="1059"/>
              </a:spcAft>
              <a:buNone/>
              <a:tabLst>
                <a:tab pos="2581973" algn="l"/>
              </a:tabLst>
              <a:defRPr sz="882">
                <a:solidFill>
                  <a:schemeClr val="tx1">
                    <a:lumMod val="50000"/>
                    <a:lumOff val="50000"/>
                  </a:schemeClr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	#</a:t>
            </a:r>
          </a:p>
        </p:txBody>
      </p:sp>
      <p:sp>
        <p:nvSpPr>
          <p:cNvPr id="9" name="Picture Placeholder 14">
            <a:extLst>
              <a:ext uri="{FF2B5EF4-FFF2-40B4-BE49-F238E27FC236}">
                <a16:creationId xmlns:a16="http://schemas.microsoft.com/office/drawing/2014/main" id="{C1761745-DF8D-2B08-8958-A8614D075512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4023065" y="582823"/>
            <a:ext cx="2259985" cy="747295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r>
              <a:rPr lang="en-US" dirty="0"/>
              <a:t>Place image here and add alt text under Review &gt; Check Accessibility &gt; Alt Text</a:t>
            </a:r>
          </a:p>
        </p:txBody>
      </p:sp>
    </p:spTree>
    <p:extLst>
      <p:ext uri="{BB962C8B-B14F-4D97-AF65-F5344CB8AC3E}">
        <p14:creationId xmlns:p14="http://schemas.microsoft.com/office/powerpoint/2010/main" val="20451077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39913B-CF1E-1E70-2D65-A69C714BD33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1148" y="552317"/>
            <a:ext cx="5734231" cy="264854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94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SECTION TITLE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337D6C7-82FB-D4D8-3D07-D42D7246A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50" y="1000231"/>
            <a:ext cx="685711" cy="60182"/>
          </a:xfrm>
          <a:prstGeom prst="rect">
            <a:avLst/>
          </a:prstGeom>
        </p:spPr>
      </p:pic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1E092EE-4D45-1D37-89FF-848B6D08A49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2614" y="1215862"/>
            <a:ext cx="5752766" cy="53082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Intro paragraph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</a:t>
            </a: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2FDF3F66-E202-9910-DD7D-DF888BED265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2617" y="1929629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35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 Section Title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312686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2619" y="2695742"/>
            <a:ext cx="5730429" cy="178100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Cursus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in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EE889013-6FD4-DC64-ABEC-A4DD1546EAE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52620" y="4600224"/>
            <a:ext cx="3439476" cy="212147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4600224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412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30" name="Text Placeholder 17">
            <a:extLst>
              <a:ext uri="{FF2B5EF4-FFF2-40B4-BE49-F238E27FC236}">
                <a16:creationId xmlns:a16="http://schemas.microsoft.com/office/drawing/2014/main" id="{BFC1DE35-1429-BFBC-BD52-5BB17B9C21A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552619" y="6845175"/>
            <a:ext cx="5730429" cy="120334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073642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CBD81892-8677-3D52-61F4-38CC078EE6B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48818" y="590859"/>
            <a:ext cx="3443278" cy="264854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235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Sub Section Title</a:t>
            </a:r>
          </a:p>
        </p:txBody>
      </p: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95DA6317-04A8-FDF9-B172-89E18D1A9BF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2620" y="979186"/>
            <a:ext cx="3439476" cy="1738420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596130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412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841080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2619" y="3100663"/>
            <a:ext cx="5730429" cy="2787519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Cursus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in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ut.Tempus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FC5298EA-858C-C42E-8A84-EB73CBDC38A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52617" y="6035578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59722C0D-391D-6BCA-002E-305E958460A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52619" y="6295161"/>
            <a:ext cx="5730429" cy="178100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</a:t>
            </a:r>
            <a:r>
              <a:rPr lang="en-US" dirty="0" err="1"/>
              <a:t>Venenatis</a:t>
            </a:r>
            <a:r>
              <a:rPr lang="en-US" dirty="0"/>
              <a:t> </a:t>
            </a:r>
            <a:r>
              <a:rPr lang="en-US" dirty="0" err="1"/>
              <a:t>cras</a:t>
            </a:r>
            <a:r>
              <a:rPr lang="en-US" dirty="0"/>
              <a:t> sed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sagittis</a:t>
            </a:r>
            <a:r>
              <a:rPr lang="en-US" dirty="0"/>
              <a:t> id </a:t>
            </a:r>
            <a:r>
              <a:rPr lang="en-US" dirty="0" err="1"/>
              <a:t>consectetur</a:t>
            </a:r>
            <a:r>
              <a:rPr lang="en-US" dirty="0"/>
              <a:t>. Et </a:t>
            </a:r>
            <a:r>
              <a:rPr lang="en-US" dirty="0" err="1"/>
              <a:t>malesuada</a:t>
            </a:r>
            <a:r>
              <a:rPr lang="en-US" dirty="0"/>
              <a:t> 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sed tempus </a:t>
            </a:r>
            <a:r>
              <a:rPr lang="en-US" dirty="0" err="1"/>
              <a:t>urna</a:t>
            </a:r>
            <a:r>
              <a:rPr lang="en-US" dirty="0"/>
              <a:t> et. Quam id </a:t>
            </a:r>
            <a:r>
              <a:rPr lang="en-US" dirty="0" err="1"/>
              <a:t>leo</a:t>
            </a:r>
            <a:r>
              <a:rPr lang="en-US" dirty="0"/>
              <a:t> in vitae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Commodo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aenean</a:t>
            </a:r>
            <a:r>
              <a:rPr lang="en-US" dirty="0"/>
              <a:t> sed </a:t>
            </a:r>
            <a:r>
              <a:rPr lang="en-US" dirty="0" err="1"/>
              <a:t>adipiscing</a:t>
            </a:r>
            <a:r>
              <a:rPr lang="en-US" dirty="0"/>
              <a:t> diam </a:t>
            </a:r>
            <a:r>
              <a:rPr lang="en-US" dirty="0" err="1"/>
              <a:t>donec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. Cursus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in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sem</a:t>
            </a:r>
            <a:r>
              <a:rPr lang="en-US" dirty="0"/>
              <a:t> </a:t>
            </a:r>
            <a:r>
              <a:rPr lang="en-US" dirty="0" err="1"/>
              <a:t>fringilla</a:t>
            </a:r>
            <a:r>
              <a:rPr lang="en-US" dirty="0"/>
              <a:t>. </a:t>
            </a:r>
            <a:r>
              <a:rPr lang="en-US" dirty="0" err="1"/>
              <a:t>Volutpat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dui id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arcu</a:t>
            </a:r>
            <a:r>
              <a:rPr lang="en-US" dirty="0"/>
              <a:t> </a:t>
            </a:r>
            <a:r>
              <a:rPr lang="en-US" dirty="0" err="1"/>
              <a:t>odio</a:t>
            </a:r>
            <a:r>
              <a:rPr lang="en-US" dirty="0"/>
              <a:t> </a:t>
            </a:r>
            <a:r>
              <a:rPr lang="en-US" dirty="0" err="1"/>
              <a:t>ut.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6096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92359FD-B29A-81FC-694E-E7A53439D7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2730" y="332311"/>
            <a:ext cx="6212541" cy="103970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 dirty="0"/>
          </a:p>
        </p:txBody>
      </p:sp>
      <p:sp>
        <p:nvSpPr>
          <p:cNvPr id="8" name="Text Placeholder 17">
            <a:extLst>
              <a:ext uri="{FF2B5EF4-FFF2-40B4-BE49-F238E27FC236}">
                <a16:creationId xmlns:a16="http://schemas.microsoft.com/office/drawing/2014/main" id="{66C145B6-5A97-B340-16EC-369FE89D0799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561795" y="595188"/>
            <a:ext cx="4511362" cy="255275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412">
                <a:solidFill>
                  <a:schemeClr val="bg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DEPARTMENT NAME HERE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6E1A9CF7-E7F8-B918-9384-AF3CC792DF3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74724" y="960860"/>
            <a:ext cx="2619414" cy="181342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FC0DF336-27B9-8C67-C650-904499A323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84285" y="536863"/>
            <a:ext cx="950985" cy="662275"/>
          </a:xfrm>
          <a:prstGeom prst="rect">
            <a:avLst/>
          </a:prstGeom>
        </p:spPr>
      </p:pic>
      <p:sp>
        <p:nvSpPr>
          <p:cNvPr id="14" name="Picture Placeholder 14">
            <a:extLst>
              <a:ext uri="{FF2B5EF4-FFF2-40B4-BE49-F238E27FC236}">
                <a16:creationId xmlns:a16="http://schemas.microsoft.com/office/drawing/2014/main" id="{7D7189B2-5730-5BEE-C09C-33A6AEC2FFA8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322728" y="1372013"/>
            <a:ext cx="6212540" cy="72351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235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283DC25C-F28B-42FF-1220-FA0197C6C1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62125" y="1663752"/>
            <a:ext cx="4733757" cy="1953908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4059" b="1" i="0">
                <a:solidFill>
                  <a:schemeClr val="bg2"/>
                </a:solidFill>
                <a:latin typeface="Encode Sans Normal Black" charset="0"/>
                <a:ea typeface="Encode Sans Normal Black" charset="0"/>
                <a:cs typeface="Encode Sans Normal Black" charset="0"/>
              </a:defRPr>
            </a:lvl1pPr>
          </a:lstStyle>
          <a:p>
            <a:pPr lvl="0"/>
            <a:r>
              <a:rPr lang="en-US" dirty="0"/>
              <a:t>PAGE TITLE  GOES HERE </a:t>
            </a:r>
          </a:p>
        </p:txBody>
      </p:sp>
      <p:sp>
        <p:nvSpPr>
          <p:cNvPr id="9" name="Text Placeholder 17">
            <a:extLst>
              <a:ext uri="{FF2B5EF4-FFF2-40B4-BE49-F238E27FC236}">
                <a16:creationId xmlns:a16="http://schemas.microsoft.com/office/drawing/2014/main" id="{F5582946-2E32-E1A5-DFE0-4755296D4671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817195" y="3771435"/>
            <a:ext cx="3156374" cy="137964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E034F04A-9F7B-CB15-0F12-6212AE67CDB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1817195" y="3985856"/>
            <a:ext cx="3156374" cy="310838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 i="1">
                <a:solidFill>
                  <a:schemeClr val="bg2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defRPr>
            </a:lvl1pPr>
          </a:lstStyle>
          <a:p>
            <a:pPr lvl="0"/>
            <a:r>
              <a:rPr lang="en-US" dirty="0"/>
              <a:t>Title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63D5C9F2-C494-4C12-CD68-A04AF05D1EDE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1817195" y="4307755"/>
            <a:ext cx="3156374" cy="215282"/>
          </a:xfrm>
          <a:prstGeom prst="rect">
            <a:avLst/>
          </a:prstGeom>
        </p:spPr>
        <p:txBody>
          <a:bodyPr lIns="0" tIns="0" rIns="0" bIns="0"/>
          <a:lstStyle>
            <a:lvl1pPr marL="0" indent="0" algn="ctr">
              <a:buNone/>
              <a:defRPr sz="1059">
                <a:solidFill>
                  <a:schemeClr val="bg2"/>
                </a:solidFill>
                <a:latin typeface="Uni Sans Regular" panose="00000500000000000000" pitchFamily="50" charset="0"/>
              </a:defRPr>
            </a:lvl1pPr>
          </a:lstStyle>
          <a:p>
            <a:pPr lvl="0"/>
            <a:r>
              <a:rPr lang="en-US" dirty="0"/>
              <a:t>Date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780AE99-E21E-69DF-B38C-D6BAA9A06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22730" y="8607136"/>
            <a:ext cx="6212541" cy="219689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 dirty="0"/>
          </a:p>
        </p:txBody>
      </p:sp>
    </p:spTree>
    <p:extLst>
      <p:ext uri="{BB962C8B-B14F-4D97-AF65-F5344CB8AC3E}">
        <p14:creationId xmlns:p14="http://schemas.microsoft.com/office/powerpoint/2010/main" val="41070161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7E04B46-3E60-A4B8-77D6-4D5F35F9E0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4951" y="562367"/>
            <a:ext cx="5752766" cy="285527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941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SECTION TITLE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337D6C7-82FB-D4D8-3D07-D42D7246A9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950" y="1000231"/>
            <a:ext cx="685711" cy="60182"/>
          </a:xfrm>
          <a:prstGeom prst="rect">
            <a:avLst/>
          </a:prstGeom>
        </p:spPr>
      </p:pic>
      <p:sp>
        <p:nvSpPr>
          <p:cNvPr id="21" name="Text Placeholder 17">
            <a:extLst>
              <a:ext uri="{FF2B5EF4-FFF2-40B4-BE49-F238E27FC236}">
                <a16:creationId xmlns:a16="http://schemas.microsoft.com/office/drawing/2014/main" id="{81E092EE-4D45-1D37-89FF-848B6D08A49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2614" y="1215862"/>
            <a:ext cx="5752766" cy="530828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2"/>
                </a:solidFill>
                <a:latin typeface="Uni Sans Book" panose="00000500000000000000" pitchFamily="50" charset="0"/>
              </a:defRPr>
            </a:lvl1pPr>
          </a:lstStyle>
          <a:p>
            <a:pPr lvl="0"/>
            <a:r>
              <a:rPr lang="en-US" dirty="0"/>
              <a:t>Intro paragraph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</a:t>
            </a:r>
          </a:p>
        </p:txBody>
      </p:sp>
      <p:sp>
        <p:nvSpPr>
          <p:cNvPr id="14" name="Text Placeholder 17">
            <a:extLst>
              <a:ext uri="{FF2B5EF4-FFF2-40B4-BE49-F238E27FC236}">
                <a16:creationId xmlns:a16="http://schemas.microsoft.com/office/drawing/2014/main" id="{2FDF3F66-E202-9910-DD7D-DF888BED265B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52617" y="2020728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235">
                <a:solidFill>
                  <a:schemeClr val="tx2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Sub Section Title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437946"/>
            <a:ext cx="5730431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2" name="Picture Placeholder 14">
            <a:extLst>
              <a:ext uri="{FF2B5EF4-FFF2-40B4-BE49-F238E27FC236}">
                <a16:creationId xmlns:a16="http://schemas.microsoft.com/office/drawing/2014/main" id="{905CA876-A867-3924-EA0E-30A4601E1DF0}"/>
              </a:ext>
            </a:extLst>
          </p:cNvPr>
          <p:cNvSpPr>
            <a:spLocks noGrp="1"/>
          </p:cNvSpPr>
          <p:nvPr>
            <p:ph type="pic" sz="quarter" idx="36" hasCustomPrompt="1"/>
          </p:nvPr>
        </p:nvSpPr>
        <p:spPr>
          <a:xfrm>
            <a:off x="574950" y="2821002"/>
            <a:ext cx="2131269" cy="23939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876729" y="2821002"/>
            <a:ext cx="3428651" cy="23939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</a:t>
            </a:r>
          </a:p>
        </p:txBody>
      </p:sp>
      <p:sp>
        <p:nvSpPr>
          <p:cNvPr id="29" name="Text Placeholder 17">
            <a:extLst>
              <a:ext uri="{FF2B5EF4-FFF2-40B4-BE49-F238E27FC236}">
                <a16:creationId xmlns:a16="http://schemas.microsoft.com/office/drawing/2014/main" id="{EE889013-6FD4-DC64-ABEC-A4DD1546EAE3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52620" y="5534227"/>
            <a:ext cx="3439476" cy="2393912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5534227"/>
            <a:ext cx="2131269" cy="239391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</p:spTree>
    <p:extLst>
      <p:ext uri="{BB962C8B-B14F-4D97-AF65-F5344CB8AC3E}">
        <p14:creationId xmlns:p14="http://schemas.microsoft.com/office/powerpoint/2010/main" val="101760379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2">
            <a:extLst>
              <a:ext uri="{FF2B5EF4-FFF2-40B4-BE49-F238E27FC236}">
                <a16:creationId xmlns:a16="http://schemas.microsoft.com/office/drawing/2014/main" id="{FB217F15-ECD7-50C5-8A6E-E4CDD2E749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2619" y="550590"/>
            <a:ext cx="3439477" cy="285527"/>
          </a:xfrm>
          <a:prstGeom prst="rect">
            <a:avLst/>
          </a:prstGeom>
        </p:spPr>
        <p:txBody>
          <a:bodyPr lIns="0" rIns="0"/>
          <a:lstStyle>
            <a:lvl1pPr algn="l">
              <a:defRPr lang="en-US" sz="1235" kern="1200" dirty="0">
                <a:solidFill>
                  <a:schemeClr val="tx2"/>
                </a:solidFill>
                <a:latin typeface="+mj-lt"/>
                <a:ea typeface="+mn-ea"/>
                <a:cs typeface="+mn-cs"/>
              </a:defRPr>
            </a:lvl1pPr>
          </a:lstStyle>
          <a:p>
            <a:r>
              <a:rPr lang="en-US" dirty="0"/>
              <a:t>Sub Section Title</a:t>
            </a:r>
          </a:p>
        </p:txBody>
      </p:sp>
      <p:sp>
        <p:nvSpPr>
          <p:cNvPr id="2" name="Text Placeholder 17">
            <a:extLst>
              <a:ext uri="{FF2B5EF4-FFF2-40B4-BE49-F238E27FC236}">
                <a16:creationId xmlns:a16="http://schemas.microsoft.com/office/drawing/2014/main" id="{95DA6317-04A8-FDF9-B172-89E18D1A9BF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552620" y="855713"/>
            <a:ext cx="3439476" cy="1861894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2AC09F1E-3A1E-BDA6-B26C-C0FCA7FCDB3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4174111" y="596130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26" name="Text Placeholder 17">
            <a:extLst>
              <a:ext uri="{FF2B5EF4-FFF2-40B4-BE49-F238E27FC236}">
                <a16:creationId xmlns:a16="http://schemas.microsoft.com/office/drawing/2014/main" id="{D188A3C0-11BE-EA87-A85D-ED9C4F73A63D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52617" y="2909404"/>
            <a:ext cx="5752763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5" name="Text Placeholder 17">
            <a:extLst>
              <a:ext uri="{FF2B5EF4-FFF2-40B4-BE49-F238E27FC236}">
                <a16:creationId xmlns:a16="http://schemas.microsoft.com/office/drawing/2014/main" id="{A8BFE77B-1E08-CCD3-1FA1-6E15AB527D3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2620" y="3168987"/>
            <a:ext cx="3439476" cy="2251366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. Bibendum </a:t>
            </a:r>
            <a:r>
              <a:rPr lang="en-US" dirty="0" err="1"/>
              <a:t>arcu</a:t>
            </a:r>
            <a:r>
              <a:rPr lang="en-US" dirty="0"/>
              <a:t> vitae </a:t>
            </a:r>
            <a:r>
              <a:rPr lang="en-US" dirty="0" err="1"/>
              <a:t>elementum</a:t>
            </a:r>
            <a:r>
              <a:rPr lang="en-US" dirty="0"/>
              <a:t> </a:t>
            </a:r>
            <a:r>
              <a:rPr lang="en-US" dirty="0" err="1"/>
              <a:t>curabitur</a:t>
            </a:r>
            <a:r>
              <a:rPr lang="en-US" dirty="0"/>
              <a:t> vitae </a:t>
            </a:r>
            <a:r>
              <a:rPr lang="en-US" dirty="0" err="1"/>
              <a:t>nunc</a:t>
            </a:r>
            <a:r>
              <a:rPr lang="en-US" dirty="0"/>
              <a:t>. </a:t>
            </a:r>
            <a:r>
              <a:rPr lang="en-US" dirty="0" err="1"/>
              <a:t>Ullamcorper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felis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. At </a:t>
            </a:r>
            <a:r>
              <a:rPr lang="en-US" dirty="0" err="1"/>
              <a:t>quis</a:t>
            </a:r>
            <a:r>
              <a:rPr lang="en-US" dirty="0"/>
              <a:t> </a:t>
            </a:r>
            <a:r>
              <a:rPr lang="en-US" dirty="0" err="1"/>
              <a:t>risus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. Ipsum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enim</a:t>
            </a:r>
            <a:r>
              <a:rPr lang="en-US" dirty="0"/>
              <a:t> </a:t>
            </a:r>
          </a:p>
        </p:txBody>
      </p:sp>
      <p:sp>
        <p:nvSpPr>
          <p:cNvPr id="6" name="Picture Placeholder 14">
            <a:extLst>
              <a:ext uri="{FF2B5EF4-FFF2-40B4-BE49-F238E27FC236}">
                <a16:creationId xmlns:a16="http://schemas.microsoft.com/office/drawing/2014/main" id="{02C78E2B-EBDE-906E-64AA-3BF1270AC32C}"/>
              </a:ext>
            </a:extLst>
          </p:cNvPr>
          <p:cNvSpPr>
            <a:spLocks noGrp="1"/>
          </p:cNvSpPr>
          <p:nvPr>
            <p:ph type="pic" sz="quarter" idx="39" hasCustomPrompt="1"/>
          </p:nvPr>
        </p:nvSpPr>
        <p:spPr>
          <a:xfrm>
            <a:off x="4174111" y="3168987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  <p:sp>
        <p:nvSpPr>
          <p:cNvPr id="4" name="Text Placeholder 17">
            <a:extLst>
              <a:ext uri="{FF2B5EF4-FFF2-40B4-BE49-F238E27FC236}">
                <a16:creationId xmlns:a16="http://schemas.microsoft.com/office/drawing/2014/main" id="{FC5298EA-858C-C42E-8A84-EB73CBDC38A2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52617" y="5606983"/>
            <a:ext cx="5752763" cy="259583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buNone/>
              <a:defRPr sz="1059">
                <a:solidFill>
                  <a:schemeClr val="tx1">
                    <a:lumMod val="75000"/>
                    <a:lumOff val="25000"/>
                  </a:schemeClr>
                </a:solidFill>
                <a:latin typeface="Uni Sans Bold" panose="00000500000000000000" pitchFamily="50" charset="0"/>
              </a:defRPr>
            </a:lvl1pPr>
          </a:lstStyle>
          <a:p>
            <a:pPr lvl="0"/>
            <a:r>
              <a:rPr lang="en-US" dirty="0"/>
              <a:t>SUB </a:t>
            </a:r>
            <a:r>
              <a:rPr lang="en-US" dirty="0" err="1"/>
              <a:t>SUB</a:t>
            </a:r>
            <a:r>
              <a:rPr lang="en-US" dirty="0"/>
              <a:t> SECTION TITLE</a:t>
            </a:r>
          </a:p>
        </p:txBody>
      </p:sp>
      <p:sp>
        <p:nvSpPr>
          <p:cNvPr id="3" name="Text Placeholder 17">
            <a:extLst>
              <a:ext uri="{FF2B5EF4-FFF2-40B4-BE49-F238E27FC236}">
                <a16:creationId xmlns:a16="http://schemas.microsoft.com/office/drawing/2014/main" id="{59722C0D-391D-6BCA-002E-305E958460A3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552619" y="5866566"/>
            <a:ext cx="3439477" cy="2121477"/>
          </a:xfrm>
          <a:prstGeom prst="rect">
            <a:avLst/>
          </a:prstGeom>
        </p:spPr>
        <p:txBody>
          <a:bodyPr lIns="0" tIns="0" rIns="0" bIns="0"/>
          <a:lstStyle>
            <a:lvl1pPr marL="0" indent="0" algn="l">
              <a:spcAft>
                <a:spcPts val="1059"/>
              </a:spcAft>
              <a:buNone/>
              <a:defRPr sz="882">
                <a:solidFill>
                  <a:schemeClr val="tx1"/>
                </a:solidFill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, sed do </a:t>
            </a:r>
            <a:r>
              <a:rPr lang="en-US" dirty="0" err="1"/>
              <a:t>eiusmod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incididunt</a:t>
            </a:r>
            <a:r>
              <a:rPr lang="en-US" dirty="0"/>
              <a:t> </a:t>
            </a:r>
            <a:r>
              <a:rPr lang="en-US" dirty="0" err="1"/>
              <a:t>ut</a:t>
            </a:r>
            <a:r>
              <a:rPr lang="en-US" dirty="0"/>
              <a:t> labore et dolore magna </a:t>
            </a:r>
            <a:r>
              <a:rPr lang="en-US" dirty="0" err="1"/>
              <a:t>aliqua</a:t>
            </a:r>
            <a:r>
              <a:rPr lang="en-US" dirty="0"/>
              <a:t>. </a:t>
            </a:r>
            <a:r>
              <a:rPr lang="en-US" dirty="0" err="1"/>
              <a:t>Arcu</a:t>
            </a:r>
            <a:r>
              <a:rPr lang="en-US" dirty="0"/>
              <a:t> non </a:t>
            </a:r>
            <a:r>
              <a:rPr lang="en-US" dirty="0" err="1"/>
              <a:t>sodales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</a:t>
            </a:r>
            <a:r>
              <a:rPr lang="en-US" dirty="0" err="1"/>
              <a:t>sodales</a:t>
            </a:r>
            <a:r>
              <a:rPr lang="en-US" dirty="0"/>
              <a:t>.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dolor </a:t>
            </a:r>
            <a:r>
              <a:rPr lang="en-US" dirty="0" err="1"/>
              <a:t>morbi</a:t>
            </a:r>
            <a:r>
              <a:rPr lang="en-US" dirty="0"/>
              <a:t> non </a:t>
            </a:r>
            <a:r>
              <a:rPr lang="en-US" dirty="0" err="1"/>
              <a:t>arcu</a:t>
            </a:r>
            <a:r>
              <a:rPr lang="en-US" dirty="0"/>
              <a:t>. </a:t>
            </a:r>
            <a:r>
              <a:rPr lang="en-US" dirty="0" err="1"/>
              <a:t>Consequat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</a:t>
            </a:r>
            <a:r>
              <a:rPr lang="en-US" dirty="0" err="1"/>
              <a:t>congue</a:t>
            </a:r>
            <a:r>
              <a:rPr lang="en-US" dirty="0"/>
              <a:t> nisi vitae </a:t>
            </a:r>
            <a:r>
              <a:rPr lang="en-US" dirty="0" err="1"/>
              <a:t>suscipit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. </a:t>
            </a:r>
            <a:r>
              <a:rPr lang="en-US" dirty="0" err="1"/>
              <a:t>Tortor</a:t>
            </a:r>
            <a:r>
              <a:rPr lang="en-US" dirty="0"/>
              <a:t> at </a:t>
            </a:r>
            <a:r>
              <a:rPr lang="en-US" dirty="0" err="1"/>
              <a:t>risus</a:t>
            </a:r>
            <a:r>
              <a:rPr lang="en-US" dirty="0"/>
              <a:t>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at in </a:t>
            </a:r>
            <a:r>
              <a:rPr lang="en-US" dirty="0" err="1"/>
              <a:t>tellus</a:t>
            </a:r>
            <a:r>
              <a:rPr lang="en-US" dirty="0"/>
              <a:t> integer.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suspendisse</a:t>
            </a:r>
            <a:r>
              <a:rPr lang="en-US" dirty="0"/>
              <a:t> sed nisi </a:t>
            </a:r>
            <a:r>
              <a:rPr lang="en-US" dirty="0" err="1"/>
              <a:t>lacus</a:t>
            </a:r>
            <a:r>
              <a:rPr lang="en-US" dirty="0"/>
              <a:t> sed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tellus</a:t>
            </a:r>
            <a:r>
              <a:rPr lang="en-US" dirty="0"/>
              <a:t> in.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aliquam</a:t>
            </a:r>
            <a:r>
              <a:rPr lang="en-US" dirty="0"/>
              <a:t> </a:t>
            </a:r>
            <a:r>
              <a:rPr lang="en-US" dirty="0" err="1"/>
              <a:t>faucibus</a:t>
            </a:r>
            <a:r>
              <a:rPr lang="en-US" dirty="0"/>
              <a:t> </a:t>
            </a:r>
            <a:r>
              <a:rPr lang="en-US" dirty="0" err="1"/>
              <a:t>purus</a:t>
            </a:r>
            <a:r>
              <a:rPr lang="en-US" dirty="0"/>
              <a:t>.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r>
              <a:rPr lang="en-US" dirty="0"/>
              <a:t> cursus. Ut </a:t>
            </a:r>
            <a:r>
              <a:rPr lang="en-US" dirty="0" err="1"/>
              <a:t>porttitor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a diam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tempor</a:t>
            </a:r>
            <a:r>
              <a:rPr lang="en-US" dirty="0"/>
              <a:t>. Tempus </a:t>
            </a:r>
            <a:r>
              <a:rPr lang="en-US" dirty="0" err="1"/>
              <a:t>imperdiet</a:t>
            </a:r>
            <a:r>
              <a:rPr lang="en-US" dirty="0"/>
              <a:t>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malesuada</a:t>
            </a:r>
            <a:r>
              <a:rPr lang="en-US" dirty="0"/>
              <a:t> </a:t>
            </a:r>
            <a:r>
              <a:rPr lang="en-US" dirty="0" err="1"/>
              <a:t>pellentesque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gravida cum. Cursus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massa</a:t>
            </a:r>
            <a:r>
              <a:rPr lang="en-US" dirty="0"/>
              <a:t> </a:t>
            </a:r>
            <a:r>
              <a:rPr lang="en-US" dirty="0" err="1"/>
              <a:t>tincidunt</a:t>
            </a:r>
            <a:r>
              <a:rPr lang="en-US" dirty="0"/>
              <a:t> dui </a:t>
            </a:r>
            <a:r>
              <a:rPr lang="en-US" dirty="0" err="1"/>
              <a:t>ut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. Est </a:t>
            </a:r>
            <a:r>
              <a:rPr lang="en-US" dirty="0" err="1"/>
              <a:t>ultricies</a:t>
            </a:r>
            <a:r>
              <a:rPr lang="en-US" dirty="0"/>
              <a:t> integer </a:t>
            </a:r>
            <a:r>
              <a:rPr lang="en-US" dirty="0" err="1"/>
              <a:t>quis</a:t>
            </a:r>
            <a:r>
              <a:rPr lang="en-US" dirty="0"/>
              <a:t> auctor </a:t>
            </a:r>
            <a:r>
              <a:rPr lang="en-US" dirty="0" err="1"/>
              <a:t>elit</a:t>
            </a:r>
            <a:r>
              <a:rPr lang="en-US" dirty="0"/>
              <a:t> sed </a:t>
            </a:r>
            <a:r>
              <a:rPr lang="en-US" dirty="0" err="1"/>
              <a:t>vulputate</a:t>
            </a:r>
            <a:r>
              <a:rPr lang="en-US" dirty="0"/>
              <a:t> mi sit.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erat</a:t>
            </a:r>
            <a:r>
              <a:rPr lang="en-US" dirty="0"/>
              <a:t> </a:t>
            </a:r>
            <a:r>
              <a:rPr lang="en-US" dirty="0" err="1"/>
              <a:t>imperdiet</a:t>
            </a:r>
            <a:r>
              <a:rPr lang="en-US" dirty="0"/>
              <a:t> sed </a:t>
            </a:r>
            <a:r>
              <a:rPr lang="en-US" dirty="0" err="1"/>
              <a:t>euismod</a:t>
            </a:r>
            <a:r>
              <a:rPr lang="en-US" dirty="0"/>
              <a:t> nisi porta lorem </a:t>
            </a:r>
            <a:r>
              <a:rPr lang="en-US" dirty="0" err="1"/>
              <a:t>mollis</a:t>
            </a:r>
            <a:r>
              <a:rPr lang="en-US" dirty="0"/>
              <a:t>.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mattis</a:t>
            </a:r>
            <a:r>
              <a:rPr lang="en-US" dirty="0"/>
              <a:t> </a:t>
            </a:r>
            <a:r>
              <a:rPr lang="en-US" dirty="0" err="1"/>
              <a:t>rhoncus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 </a:t>
            </a:r>
            <a:r>
              <a:rPr lang="en-US" dirty="0" err="1"/>
              <a:t>neque</a:t>
            </a:r>
            <a:r>
              <a:rPr lang="en-US" dirty="0"/>
              <a:t> Fermentum et </a:t>
            </a:r>
            <a:r>
              <a:rPr lang="en-US" dirty="0" err="1"/>
              <a:t>sollicitudin</a:t>
            </a:r>
            <a:r>
              <a:rPr lang="en-US" dirty="0"/>
              <a:t> ac </a:t>
            </a:r>
            <a:r>
              <a:rPr lang="en-US" dirty="0" err="1"/>
              <a:t>orci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</a:t>
            </a:r>
            <a:r>
              <a:rPr lang="en-US" dirty="0" err="1"/>
              <a:t>facilisi</a:t>
            </a:r>
            <a:r>
              <a:rPr lang="en-US" dirty="0"/>
              <a:t> </a:t>
            </a:r>
            <a:r>
              <a:rPr lang="en-US" dirty="0" err="1"/>
              <a:t>nullam</a:t>
            </a:r>
            <a:r>
              <a:rPr lang="en-US" dirty="0"/>
              <a:t> </a:t>
            </a:r>
            <a:r>
              <a:rPr lang="en-US" dirty="0" err="1"/>
              <a:t>vehicula</a:t>
            </a:r>
            <a:r>
              <a:rPr lang="en-US" dirty="0"/>
              <a:t> ipsum a </a:t>
            </a:r>
            <a:r>
              <a:rPr lang="en-US" dirty="0" err="1"/>
              <a:t>arcu</a:t>
            </a:r>
            <a:endParaRPr lang="en-US" dirty="0"/>
          </a:p>
        </p:txBody>
      </p:sp>
      <p:sp>
        <p:nvSpPr>
          <p:cNvPr id="7" name="Picture Placeholder 14">
            <a:extLst>
              <a:ext uri="{FF2B5EF4-FFF2-40B4-BE49-F238E27FC236}">
                <a16:creationId xmlns:a16="http://schemas.microsoft.com/office/drawing/2014/main" id="{0EB8863A-7BAC-FA64-CA31-351C520B9883}"/>
              </a:ext>
            </a:extLst>
          </p:cNvPr>
          <p:cNvSpPr>
            <a:spLocks noGrp="1"/>
          </p:cNvSpPr>
          <p:nvPr>
            <p:ph type="pic" sz="quarter" idx="40" hasCustomPrompt="1"/>
          </p:nvPr>
        </p:nvSpPr>
        <p:spPr>
          <a:xfrm>
            <a:off x="4174111" y="5866566"/>
            <a:ext cx="2131269" cy="21214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/>
          <a:lstStyle>
            <a:lvl1pPr>
              <a:defRPr sz="1588"/>
            </a:lvl1pPr>
          </a:lstStyle>
          <a:p>
            <a:r>
              <a:rPr lang="en-US" dirty="0"/>
              <a:t>Place image here and add alt text under Review &gt; Check Accessibility &gt; Alt Text</a:t>
            </a:r>
          </a:p>
        </p:txBody>
      </p:sp>
    </p:spTree>
    <p:extLst>
      <p:ext uri="{BB962C8B-B14F-4D97-AF65-F5344CB8AC3E}">
        <p14:creationId xmlns:p14="http://schemas.microsoft.com/office/powerpoint/2010/main" val="1877939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4130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31293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5173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912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7061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8124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71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8692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2.sv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E6F20-D4E1-4A00-93F7-9A306B97A8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7929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C7A743-54B8-F93A-8BDB-BCA5E6E62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5D2E6D-EC9B-9AD1-41E0-7495A1E18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93224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06930F-ABE6-C06E-10D0-2A6266DF0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020EB6-949B-751F-5E3C-3D9BC3FE2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8562109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D28D0B6-8927-B488-E7E5-0C8054369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74950" y="8404271"/>
            <a:ext cx="1408217" cy="974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A5EFFE-401A-F861-CF42-8FDED0209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210106" y="8338458"/>
            <a:ext cx="362591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94" dirty="0">
                <a:solidFill>
                  <a:schemeClr val="tx2"/>
                </a:solidFill>
              </a:rPr>
              <a:t>DEPARTMENT NAME HERE: Go to View &gt; Slide Master to edit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D347FD-2185-1947-6CA3-29916B4AB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5878286" y="8338458"/>
            <a:ext cx="41493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EF50E73-D4D9-4A40-BA37-31C7662B8737}" type="slidenum">
              <a:rPr lang="en-US" sz="794" smtClean="0">
                <a:solidFill>
                  <a:schemeClr val="tx2"/>
                </a:solidFill>
              </a:rPr>
              <a:pPr algn="r"/>
              <a:t>‹#›</a:t>
            </a:fld>
            <a:endParaRPr lang="en-US" sz="794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145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</p:sldLayoutIdLst>
  <p:hf hdr="0" ftr="0" dt="0"/>
  <p:txStyles>
    <p:titleStyle>
      <a:lvl1pPr algn="ctr" defTabSz="3429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89" indent="-257189" algn="l" defTabSz="34291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43" indent="-214324" algn="l" defTabSz="342918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96" indent="-171459" algn="l" defTabSz="342918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214" indent="-171459" algn="l" defTabSz="342918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132" indent="-171459" algn="l" defTabSz="342918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051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69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87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805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1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37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55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73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91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51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42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346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>
          <p15:clr>
            <a:srgbClr val="F26B43"/>
          </p15:clr>
        </p15:guide>
        <p15:guide id="2" pos="242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80C7A743-54B8-F93A-8BDB-BCA5E6E626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0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55D2E6D-EC9B-9AD1-41E0-7495A1E18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6293224" y="0"/>
            <a:ext cx="564776" cy="9144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706930F-ABE6-C06E-10D0-2A6266DF0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0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F020EB6-949B-751F-5E3C-3D9BC3FE2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" y="8562109"/>
            <a:ext cx="6857999" cy="581891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588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AD28D0B6-8927-B488-E7E5-0C8054369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950" y="8404271"/>
            <a:ext cx="1408217" cy="9749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8A5EFFE-401A-F861-CF42-8FDED02093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2210106" y="8338458"/>
            <a:ext cx="362591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94" dirty="0">
                <a:solidFill>
                  <a:schemeClr val="tx2"/>
                </a:solidFill>
              </a:rPr>
              <a:t>DEPARTMENT NAME HERE: Go to View &gt; Slide Master to edit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4D347FD-2185-1947-6CA3-29916B4AB5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/>
          <p:nvPr userDrawn="1"/>
        </p:nvSpPr>
        <p:spPr>
          <a:xfrm>
            <a:off x="5878286" y="8338458"/>
            <a:ext cx="414938" cy="2145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5EF50E73-D4D9-4A40-BA37-31C7662B8737}" type="slidenum">
              <a:rPr lang="en-US" sz="794" smtClean="0">
                <a:solidFill>
                  <a:schemeClr val="tx2"/>
                </a:solidFill>
              </a:rPr>
              <a:pPr algn="r"/>
              <a:t>‹#›</a:t>
            </a:fld>
            <a:endParaRPr lang="en-US" sz="794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8207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</p:sldLayoutIdLst>
  <p:hf hdr="0" ftr="0" dt="0"/>
  <p:txStyles>
    <p:titleStyle>
      <a:lvl1pPr algn="ctr" defTabSz="342918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89" indent="-257189" algn="l" defTabSz="342918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243" indent="-214324" algn="l" defTabSz="342918" rtl="0" eaLnBrk="1" latinLnBrk="0" hangingPunct="1">
        <a:spcBef>
          <a:spcPct val="20000"/>
        </a:spcBef>
        <a:buFont typeface="Arial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96" indent="-171459" algn="l" defTabSz="342918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214" indent="-171459" algn="l" defTabSz="342918" rtl="0" eaLnBrk="1" latinLnBrk="0" hangingPunct="1">
        <a:spcBef>
          <a:spcPct val="20000"/>
        </a:spcBef>
        <a:buFont typeface="Arial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132" indent="-171459" algn="l" defTabSz="342918" rtl="0" eaLnBrk="1" latinLnBrk="0" hangingPunct="1">
        <a:spcBef>
          <a:spcPct val="20000"/>
        </a:spcBef>
        <a:buFont typeface="Arial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6051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969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887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805" indent="-171459" algn="l" defTabSz="342918" rtl="0" eaLnBrk="1" latinLnBrk="0" hangingPunct="1">
        <a:spcBef>
          <a:spcPct val="20000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1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37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55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73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91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510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428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346" algn="l" defTabSz="342918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168">
          <p15:clr>
            <a:srgbClr val="F26B43"/>
          </p15:clr>
        </p15:guide>
        <p15:guide id="2" pos="242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55" name="TextBox 54">
            <a:extLst>
              <a:ext uri="{FF2B5EF4-FFF2-40B4-BE49-F238E27FC236}">
                <a16:creationId xmlns:a16="http://schemas.microsoft.com/office/drawing/2014/main" id="{70401E47-92FA-42E3-B9E5-359C8E99E15E}"/>
              </a:ext>
            </a:extLst>
          </p:cNvPr>
          <p:cNvSpPr txBox="1"/>
          <p:nvPr/>
        </p:nvSpPr>
        <p:spPr>
          <a:xfrm>
            <a:off x="252195" y="209013"/>
            <a:ext cx="3743399" cy="83099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1200" b="1" dirty="0">
                <a:ea typeface="Open Sans" panose="020B0606030504020204" pitchFamily="34" charset="0"/>
                <a:cs typeface="Open Sans" panose="020B0606030504020204" pitchFamily="34" charset="0"/>
              </a:rPr>
              <a:t>RESTRICTED AREAS: </a:t>
            </a:r>
          </a:p>
          <a:p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Fire exits, entry ways, narrow hallways, and stairwells — </a:t>
            </a:r>
            <a:r>
              <a:rPr lang="en-US" sz="1200" u="sng" dirty="0">
                <a:ea typeface="Open Sans" panose="020B0606030504020204" pitchFamily="34" charset="0"/>
                <a:cs typeface="Open Sans" panose="020B0606030504020204" pitchFamily="34" charset="0"/>
              </a:rPr>
              <a:t>all of these areas must retain clearance.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NO furniture can be placed in these areas (highlighted in red boxes).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4203600E-99AA-4401-BDE7-C356BB422ACF}"/>
              </a:ext>
            </a:extLst>
          </p:cNvPr>
          <p:cNvSpPr/>
          <p:nvPr/>
        </p:nvSpPr>
        <p:spPr>
          <a:xfrm>
            <a:off x="4371975" y="1168119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D548A82-A85B-480D-A294-7BFBDD29A70E}"/>
              </a:ext>
            </a:extLst>
          </p:cNvPr>
          <p:cNvSpPr/>
          <p:nvPr/>
        </p:nvSpPr>
        <p:spPr>
          <a:xfrm>
            <a:off x="4371975" y="6580293"/>
            <a:ext cx="596265" cy="593270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2421A85-3948-4968-80E3-C7E5FEA831AA}"/>
              </a:ext>
            </a:extLst>
          </p:cNvPr>
          <p:cNvSpPr/>
          <p:nvPr/>
        </p:nvSpPr>
        <p:spPr>
          <a:xfrm>
            <a:off x="2187893" y="6582801"/>
            <a:ext cx="596265" cy="590761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0764567A-2245-48E3-BDFA-7089683A4DEF}"/>
              </a:ext>
            </a:extLst>
          </p:cNvPr>
          <p:cNvSpPr/>
          <p:nvPr/>
        </p:nvSpPr>
        <p:spPr>
          <a:xfrm rot="16200000">
            <a:off x="4709500" y="7428315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1E6348C8-6C0D-42E9-9D92-0D7DFB8FBBDB}"/>
              </a:ext>
            </a:extLst>
          </p:cNvPr>
          <p:cNvSpPr/>
          <p:nvPr/>
        </p:nvSpPr>
        <p:spPr>
          <a:xfrm rot="16200000">
            <a:off x="1872644" y="3154608"/>
            <a:ext cx="938213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419C806-473F-4D77-A733-8063B66C7AEC}"/>
              </a:ext>
            </a:extLst>
          </p:cNvPr>
          <p:cNvSpPr/>
          <p:nvPr/>
        </p:nvSpPr>
        <p:spPr>
          <a:xfrm rot="16200000">
            <a:off x="1889760" y="5784396"/>
            <a:ext cx="596265" cy="324367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00D982DD-220C-4A17-BB10-7BDB41AB496A}"/>
              </a:ext>
            </a:extLst>
          </p:cNvPr>
          <p:cNvSpPr txBox="1"/>
          <p:nvPr/>
        </p:nvSpPr>
        <p:spPr>
          <a:xfrm>
            <a:off x="1764989" y="-1148669"/>
            <a:ext cx="3328022" cy="52322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FIRE EXITS and ADA — </a:t>
            </a:r>
          </a:p>
          <a:p>
            <a:pPr algn="ctr"/>
            <a:r>
              <a:rPr lang="en-US" sz="1400" dirty="0">
                <a:ea typeface="Open Sans" panose="020B0606030504020204" pitchFamily="34" charset="0"/>
                <a:cs typeface="Open Sans" panose="020B0606030504020204" pitchFamily="34" charset="0"/>
              </a:rPr>
              <a:t>Must retain clearance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D79E02-9858-4167-BD7D-36B92DA80BFF}"/>
              </a:ext>
            </a:extLst>
          </p:cNvPr>
          <p:cNvSpPr/>
          <p:nvPr/>
        </p:nvSpPr>
        <p:spPr>
          <a:xfrm>
            <a:off x="1447800" y="3785898"/>
            <a:ext cx="807720" cy="157220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4A2CB68-66F1-4243-9885-A88E4DC0580E}"/>
              </a:ext>
            </a:extLst>
          </p:cNvPr>
          <p:cNvSpPr/>
          <p:nvPr/>
        </p:nvSpPr>
        <p:spPr>
          <a:xfrm>
            <a:off x="1447798" y="1403630"/>
            <a:ext cx="902277" cy="1444055"/>
          </a:xfrm>
          <a:prstGeom prst="rect">
            <a:avLst/>
          </a:prstGeom>
          <a:solidFill>
            <a:srgbClr val="FF0000">
              <a:alpha val="43137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8ED3E64-B79C-42C2-A2C7-7FDB5FAB56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92934"/>
            <a:ext cx="1543050" cy="486833"/>
          </a:xfrm>
        </p:spPr>
        <p:txBody>
          <a:bodyPr/>
          <a:lstStyle/>
          <a:p>
            <a:fld id="{0B0E6F20-D4E1-4A00-93F7-9A306B97A87E}" type="slidenum">
              <a:rPr lang="en-US" smtClean="0"/>
              <a:t>1</a:t>
            </a:fld>
            <a:endParaRPr lang="en-US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567B614-DFEB-4084-8D44-71990C91D027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r>
              <a:rPr lang="en-US" sz="1200" b="1" dirty="0"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lang="en-US" sz="1200" u="sng" dirty="0"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321D2842-F841-4E54-94E0-522E8215FEBA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6F2D6BD7-0FFD-41D3-BB53-D4E85E406271}"/>
              </a:ext>
            </a:extLst>
          </p:cNvPr>
          <p:cNvCxnSpPr/>
          <p:nvPr/>
        </p:nvCxnSpPr>
        <p:spPr>
          <a:xfrm>
            <a:off x="1447798" y="1403630"/>
            <a:ext cx="893952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19ED5A56-DA61-45F4-9DD2-CD05883F0F75}"/>
              </a:ext>
            </a:extLst>
          </p:cNvPr>
          <p:cNvCxnSpPr>
            <a:cxnSpLocks/>
          </p:cNvCxnSpPr>
          <p:nvPr/>
        </p:nvCxnSpPr>
        <p:spPr>
          <a:xfrm flipH="1">
            <a:off x="1447798" y="1403629"/>
            <a:ext cx="902277" cy="144405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8" name="Group 7">
            <a:extLst>
              <a:ext uri="{FF2B5EF4-FFF2-40B4-BE49-F238E27FC236}">
                <a16:creationId xmlns:a16="http://schemas.microsoft.com/office/drawing/2014/main" id="{270B9D15-3821-42E5-A620-0B9D2B47034B}"/>
              </a:ext>
            </a:extLst>
          </p:cNvPr>
          <p:cNvGrpSpPr/>
          <p:nvPr/>
        </p:nvGrpSpPr>
        <p:grpSpPr>
          <a:xfrm>
            <a:off x="2163116" y="2847682"/>
            <a:ext cx="324367" cy="938214"/>
            <a:chOff x="2934696" y="1389925"/>
            <a:chExt cx="902277" cy="1444055"/>
          </a:xfrm>
        </p:grpSpPr>
        <p:cxnSp>
          <p:nvCxnSpPr>
            <p:cNvPr id="33" name="Straight Connector 32">
              <a:extLst>
                <a:ext uri="{FF2B5EF4-FFF2-40B4-BE49-F238E27FC236}">
                  <a16:creationId xmlns:a16="http://schemas.microsoft.com/office/drawing/2014/main" id="{416643D5-73BC-4E86-82B3-4C6F80B3DA4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776243D7-F983-4ED8-8375-9DD42D2F555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BC2CE484-0387-4B40-B031-D7084B3D6125}"/>
              </a:ext>
            </a:extLst>
          </p:cNvPr>
          <p:cNvGrpSpPr/>
          <p:nvPr/>
        </p:nvGrpSpPr>
        <p:grpSpPr>
          <a:xfrm>
            <a:off x="1447798" y="3785895"/>
            <a:ext cx="807722" cy="1572208"/>
            <a:chOff x="2934696" y="1389925"/>
            <a:chExt cx="902277" cy="1444055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47D3B212-7AB8-4331-BD0D-B28D7B1E39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48337D7E-911C-497D-8EE4-F911A205DBE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1415695D-16FE-4304-9A86-5D60E303F1AD}"/>
              </a:ext>
            </a:extLst>
          </p:cNvPr>
          <p:cNvGrpSpPr/>
          <p:nvPr/>
        </p:nvGrpSpPr>
        <p:grpSpPr>
          <a:xfrm rot="5400000">
            <a:off x="4507922" y="1032170"/>
            <a:ext cx="324367" cy="596265"/>
            <a:chOff x="2934696" y="1389925"/>
            <a:chExt cx="902277" cy="1444055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DE43D480-1B88-41B2-9695-3B0F5C9106B1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965078BF-8303-4703-8A2C-E37B2C8434B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032F00EA-B088-4774-A43B-3AA96B347DAA}"/>
              </a:ext>
            </a:extLst>
          </p:cNvPr>
          <p:cNvGrpSpPr/>
          <p:nvPr/>
        </p:nvGrpSpPr>
        <p:grpSpPr>
          <a:xfrm rot="5400000">
            <a:off x="2183730" y="6573137"/>
            <a:ext cx="596263" cy="604590"/>
            <a:chOff x="2934696" y="1389925"/>
            <a:chExt cx="902277" cy="1444055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559F1392-5AEA-4B6E-AFB3-8E58DAA619C8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F211DDB-C8EB-4E80-A89D-BBDFBC688CD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FC164029-9ACD-4382-A09B-A753CDC6404F}"/>
              </a:ext>
            </a:extLst>
          </p:cNvPr>
          <p:cNvGrpSpPr/>
          <p:nvPr/>
        </p:nvGrpSpPr>
        <p:grpSpPr>
          <a:xfrm rot="5400000">
            <a:off x="4371976" y="6573137"/>
            <a:ext cx="596264" cy="604590"/>
            <a:chOff x="2934696" y="1389925"/>
            <a:chExt cx="902277" cy="1444055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0E74609-0A6E-4B4D-8F65-5B4FEAEA324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09CA9DE8-A588-4FDF-AE7E-85363E8AB53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8" name="Group 47">
            <a:extLst>
              <a:ext uri="{FF2B5EF4-FFF2-40B4-BE49-F238E27FC236}">
                <a16:creationId xmlns:a16="http://schemas.microsoft.com/office/drawing/2014/main" id="{C92A3E4C-BF66-4082-81A5-9F484E45CC2B}"/>
              </a:ext>
            </a:extLst>
          </p:cNvPr>
          <p:cNvGrpSpPr/>
          <p:nvPr/>
        </p:nvGrpSpPr>
        <p:grpSpPr>
          <a:xfrm>
            <a:off x="2025710" y="5648447"/>
            <a:ext cx="324365" cy="596265"/>
            <a:chOff x="2934696" y="1389925"/>
            <a:chExt cx="902277" cy="1444055"/>
          </a:xfrm>
        </p:grpSpPr>
        <p:cxnSp>
          <p:nvCxnSpPr>
            <p:cNvPr id="49" name="Straight Connector 48">
              <a:extLst>
                <a:ext uri="{FF2B5EF4-FFF2-40B4-BE49-F238E27FC236}">
                  <a16:creationId xmlns:a16="http://schemas.microsoft.com/office/drawing/2014/main" id="{23DFFD0B-7C50-46CE-8394-0EDC94992667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>
              <a:extLst>
                <a:ext uri="{FF2B5EF4-FFF2-40B4-BE49-F238E27FC236}">
                  <a16:creationId xmlns:a16="http://schemas.microsoft.com/office/drawing/2014/main" id="{011CE7FD-0917-4BAC-9027-6F38B2176A0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48D3E426-69C3-439D-AB05-295D73A45BDB}"/>
              </a:ext>
            </a:extLst>
          </p:cNvPr>
          <p:cNvGrpSpPr/>
          <p:nvPr/>
        </p:nvGrpSpPr>
        <p:grpSpPr>
          <a:xfrm>
            <a:off x="4845449" y="7292366"/>
            <a:ext cx="324365" cy="596265"/>
            <a:chOff x="2934696" y="1389925"/>
            <a:chExt cx="902277" cy="1444055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3C782DE5-920E-4261-B352-AF330E8860AF}"/>
                </a:ext>
              </a:extLst>
            </p:cNvPr>
            <p:cNvCxnSpPr/>
            <p:nvPr/>
          </p:nvCxnSpPr>
          <p:spPr>
            <a:xfrm>
              <a:off x="2934696" y="1389926"/>
              <a:ext cx="893952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C1925F31-6CF4-4DB4-88E2-0857BC8B9C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34696" y="1389925"/>
              <a:ext cx="902277" cy="1444054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6" name="Text Placeholder 10">
            <a:extLst>
              <a:ext uri="{FF2B5EF4-FFF2-40B4-BE49-F238E27FC236}">
                <a16:creationId xmlns:a16="http://schemas.microsoft.com/office/drawing/2014/main" id="{832EC487-808F-4BDD-9B58-F507F8F5E71F}"/>
              </a:ext>
            </a:extLst>
          </p:cNvPr>
          <p:cNvSpPr txBox="1">
            <a:spLocks/>
          </p:cNvSpPr>
          <p:nvPr/>
        </p:nvSpPr>
        <p:spPr>
          <a:xfrm>
            <a:off x="2023906" y="8594089"/>
            <a:ext cx="4511362" cy="255275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342918" rtl="0" eaLnBrk="1" latinLnBrk="0" hangingPunct="1">
              <a:spcBef>
                <a:spcPct val="20000"/>
              </a:spcBef>
              <a:buFont typeface="Arial"/>
              <a:buNone/>
              <a:defRPr sz="1412" kern="1200">
                <a:solidFill>
                  <a:schemeClr val="bg2"/>
                </a:solidFill>
                <a:latin typeface="Uni Sans Book" panose="00000500000000000000" pitchFamily="50" charset="0"/>
                <a:ea typeface="+mn-ea"/>
                <a:cs typeface="+mn-cs"/>
              </a:defRPr>
            </a:lvl1pPr>
            <a:lvl2pPr marL="557243" indent="-214324" algn="l" defTabSz="342918" rtl="0" eaLnBrk="1" latinLnBrk="0" hangingPunct="1">
              <a:spcBef>
                <a:spcPct val="20000"/>
              </a:spcBef>
              <a:buFont typeface="Arial"/>
              <a:buChar char="–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96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214" indent="-171459" algn="l" defTabSz="342918" rtl="0" eaLnBrk="1" latinLnBrk="0" hangingPunct="1">
              <a:spcBef>
                <a:spcPct val="20000"/>
              </a:spcBef>
              <a:buFont typeface="Arial"/>
              <a:buChar char="–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132" indent="-171459" algn="l" defTabSz="342918" rtl="0" eaLnBrk="1" latinLnBrk="0" hangingPunct="1">
              <a:spcBef>
                <a:spcPct val="20000"/>
              </a:spcBef>
              <a:buFont typeface="Arial"/>
              <a:buChar char="»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6051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969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887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805" indent="-171459" algn="l" defTabSz="342918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dirty="0">
                <a:solidFill>
                  <a:schemeClr val="tx1"/>
                </a:solidFill>
                <a:latin typeface="+mn-lt"/>
              </a:rPr>
              <a:t>www.tacoma.uw.edu/conference/WPH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62AAC1F6-4611-4E1B-B8C4-B18B8F9644C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39586" y="7993379"/>
            <a:ext cx="595682" cy="600709"/>
          </a:xfrm>
          <a:prstGeom prst="rect">
            <a:avLst/>
          </a:prstGeom>
        </p:spPr>
      </p:pic>
      <p:sp>
        <p:nvSpPr>
          <p:cNvPr id="59" name="TextBox 58">
            <a:extLst>
              <a:ext uri="{FF2B5EF4-FFF2-40B4-BE49-F238E27FC236}">
                <a16:creationId xmlns:a16="http://schemas.microsoft.com/office/drawing/2014/main" id="{CD82B824-7A38-48B1-B1BA-D10B8AE060F1}"/>
              </a:ext>
            </a:extLst>
          </p:cNvPr>
          <p:cNvSpPr txBox="1"/>
          <p:nvPr/>
        </p:nvSpPr>
        <p:spPr>
          <a:xfrm>
            <a:off x="2641342" y="2615003"/>
            <a:ext cx="1866585" cy="24929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Please note: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All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 custom layouts submitted will need to be reviewed and approved to ensure they meet fire code and ADA compliance.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ea typeface="+mn-ea"/>
                <a:cs typeface="+mn-cs"/>
              </a:rPr>
              <a:t>Layout adjustments may be required.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dirty="0"/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dirty="0">
                <a:ea typeface="Open Sans" panose="020B0606030504020204" pitchFamily="34" charset="0"/>
                <a:cs typeface="Open Sans" panose="020B0606030504020204" pitchFamily="34" charset="0"/>
              </a:rPr>
              <a:t>Layouts should be finalized 21 business days from event date.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63893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B3857E6A-7AC7-44B5-A452-7565E7360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68" y="1211363"/>
            <a:ext cx="666667" cy="40000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75661FDE-30EF-468D-B190-68DE54412CA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6063" y="6236494"/>
            <a:ext cx="1585912" cy="833436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C2842FA-25AF-45D8-9EA6-66C1C5A6DF63}"/>
              </a:ext>
            </a:extLst>
          </p:cNvPr>
          <p:cNvSpPr txBox="1"/>
          <p:nvPr/>
        </p:nvSpPr>
        <p:spPr>
          <a:xfrm>
            <a:off x="682835" y="3886663"/>
            <a:ext cx="1196386" cy="27699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Wingdings" panose="05000000000000000000" pitchFamily="2" charset="2"/>
              </a:rPr>
              <a:t> TO CP Lobby</a:t>
            </a: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E05AEA9-DF29-473E-97F7-4771E2906F0C}"/>
              </a:ext>
            </a:extLst>
          </p:cNvPr>
          <p:cNvSpPr txBox="1"/>
          <p:nvPr/>
        </p:nvSpPr>
        <p:spPr>
          <a:xfrm>
            <a:off x="348542" y="488303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Event date: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AFC257-8662-4441-939C-2EF27180BB3A}"/>
              </a:ext>
            </a:extLst>
          </p:cNvPr>
          <p:cNvSpPr txBox="1"/>
          <p:nvPr/>
        </p:nvSpPr>
        <p:spPr>
          <a:xfrm>
            <a:off x="2941638" y="6954838"/>
            <a:ext cx="1282700" cy="76200"/>
          </a:xfrm>
          <a:prstGeom prst="rect">
            <a:avLst/>
          </a:prstGeom>
          <a:solidFill>
            <a:schemeClr val="accent1"/>
          </a:solidFill>
        </p:spPr>
        <p:txBody>
          <a:bodyPr tIns="0" bIns="0" anchor="ctr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" b="0" i="0" u="none" strike="noStrike" kern="1200" cap="none" spc="60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SCREEN</a:t>
            </a:r>
          </a:p>
        </p:txBody>
      </p:sp>
      <p:sp>
        <p:nvSpPr>
          <p:cNvPr id="21" name="TextBox 15">
            <a:extLst>
              <a:ext uri="{FF2B5EF4-FFF2-40B4-BE49-F238E27FC236}">
                <a16:creationId xmlns:a16="http://schemas.microsoft.com/office/drawing/2014/main" id="{44AAB713-8F99-4093-9885-4DF7AE6285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28963" y="6429375"/>
            <a:ext cx="822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Stage</a:t>
            </a:r>
          </a:p>
        </p:txBody>
      </p:sp>
      <p:sp>
        <p:nvSpPr>
          <p:cNvPr id="22" name="TextBox 176">
            <a:extLst>
              <a:ext uri="{FF2B5EF4-FFF2-40B4-BE49-F238E27FC236}">
                <a16:creationId xmlns:a16="http://schemas.microsoft.com/office/drawing/2014/main" id="{5C52AA8B-0CBF-41B2-AB3C-8F25CAF2ED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0813" y="6427788"/>
            <a:ext cx="519112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Computer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Podium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C964DFEB-737D-4AFF-92F0-88E3B8FC6D8A}"/>
              </a:ext>
            </a:extLst>
          </p:cNvPr>
          <p:cNvSpPr txBox="1"/>
          <p:nvPr/>
        </p:nvSpPr>
        <p:spPr>
          <a:xfrm>
            <a:off x="5727926" y="1150604"/>
            <a:ext cx="1024241" cy="1200329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Furniture layout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cannot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be moved once placed by Setup Staff.</a:t>
            </a:r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E67B3B8C-404B-421F-A086-E14250660D42}"/>
              </a:ext>
            </a:extLst>
          </p:cNvPr>
          <p:cNvSpPr txBox="1"/>
          <p:nvPr/>
        </p:nvSpPr>
        <p:spPr>
          <a:xfrm>
            <a:off x="348542" y="179335"/>
            <a:ext cx="3751018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Event name: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A1F6FD0-1653-4F49-91FD-A3BCBBFBC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08270" y="8585039"/>
            <a:ext cx="1543050" cy="486833"/>
          </a:xfrm>
        </p:spPr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0E6F20-D4E1-4A00-93F7-9A306B97A87E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47EC41F0-E8A4-4B4F-8957-763733C22134}"/>
              </a:ext>
            </a:extLst>
          </p:cNvPr>
          <p:cNvSpPr/>
          <p:nvPr/>
        </p:nvSpPr>
        <p:spPr>
          <a:xfrm rot="16200000">
            <a:off x="2541893" y="2490684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1" name="Rectangle 150">
            <a:extLst>
              <a:ext uri="{FF2B5EF4-FFF2-40B4-BE49-F238E27FC236}">
                <a16:creationId xmlns:a16="http://schemas.microsoft.com/office/drawing/2014/main" id="{FA33C1F2-120F-4298-B84C-332E7AC8A8F9}"/>
              </a:ext>
            </a:extLst>
          </p:cNvPr>
          <p:cNvSpPr/>
          <p:nvPr/>
        </p:nvSpPr>
        <p:spPr>
          <a:xfrm rot="16200000">
            <a:off x="2541893" y="2093061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2" name="Rectangle 221">
            <a:extLst>
              <a:ext uri="{FF2B5EF4-FFF2-40B4-BE49-F238E27FC236}">
                <a16:creationId xmlns:a16="http://schemas.microsoft.com/office/drawing/2014/main" id="{2ABF6C9E-8AE2-40F7-A904-A224384DAFAE}"/>
              </a:ext>
            </a:extLst>
          </p:cNvPr>
          <p:cNvSpPr/>
          <p:nvPr/>
        </p:nvSpPr>
        <p:spPr>
          <a:xfrm rot="16200000">
            <a:off x="2575382" y="261148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3" name="Rectangle 222">
            <a:extLst>
              <a:ext uri="{FF2B5EF4-FFF2-40B4-BE49-F238E27FC236}">
                <a16:creationId xmlns:a16="http://schemas.microsoft.com/office/drawing/2014/main" id="{AD0DF953-50EF-416E-A1A0-9B47824B33A9}"/>
              </a:ext>
            </a:extLst>
          </p:cNvPr>
          <p:cNvSpPr/>
          <p:nvPr/>
        </p:nvSpPr>
        <p:spPr>
          <a:xfrm rot="16200000">
            <a:off x="2575382" y="243351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4" name="Rectangle 223">
            <a:extLst>
              <a:ext uri="{FF2B5EF4-FFF2-40B4-BE49-F238E27FC236}">
                <a16:creationId xmlns:a16="http://schemas.microsoft.com/office/drawing/2014/main" id="{AD160851-7946-41E4-9EED-B3202719DEDD}"/>
              </a:ext>
            </a:extLst>
          </p:cNvPr>
          <p:cNvSpPr/>
          <p:nvPr/>
        </p:nvSpPr>
        <p:spPr>
          <a:xfrm rot="16200000">
            <a:off x="2575382" y="2198445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5" name="Rectangle 224">
            <a:extLst>
              <a:ext uri="{FF2B5EF4-FFF2-40B4-BE49-F238E27FC236}">
                <a16:creationId xmlns:a16="http://schemas.microsoft.com/office/drawing/2014/main" id="{3B6BBAF3-D854-4862-97D3-4FD0ACFBF9D6}"/>
              </a:ext>
            </a:extLst>
          </p:cNvPr>
          <p:cNvSpPr/>
          <p:nvPr/>
        </p:nvSpPr>
        <p:spPr>
          <a:xfrm rot="16200000">
            <a:off x="2575382" y="202047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6" name="Rectangle 235">
            <a:extLst>
              <a:ext uri="{FF2B5EF4-FFF2-40B4-BE49-F238E27FC236}">
                <a16:creationId xmlns:a16="http://schemas.microsoft.com/office/drawing/2014/main" id="{D48B126D-ED54-46FB-8AE7-B105D8E0936C}"/>
              </a:ext>
            </a:extLst>
          </p:cNvPr>
          <p:cNvSpPr/>
          <p:nvPr/>
        </p:nvSpPr>
        <p:spPr>
          <a:xfrm rot="16200000">
            <a:off x="2541893" y="1701615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7" name="Rectangle 236">
            <a:extLst>
              <a:ext uri="{FF2B5EF4-FFF2-40B4-BE49-F238E27FC236}">
                <a16:creationId xmlns:a16="http://schemas.microsoft.com/office/drawing/2014/main" id="{C835FFC8-6364-4C14-AB8D-45FBF711C0F0}"/>
              </a:ext>
            </a:extLst>
          </p:cNvPr>
          <p:cNvSpPr/>
          <p:nvPr/>
        </p:nvSpPr>
        <p:spPr>
          <a:xfrm rot="16200000">
            <a:off x="2575382" y="1806999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8" name="Rectangle 237">
            <a:extLst>
              <a:ext uri="{FF2B5EF4-FFF2-40B4-BE49-F238E27FC236}">
                <a16:creationId xmlns:a16="http://schemas.microsoft.com/office/drawing/2014/main" id="{83AF57F3-74DC-4E86-AD6B-B68A0D70494F}"/>
              </a:ext>
            </a:extLst>
          </p:cNvPr>
          <p:cNvSpPr/>
          <p:nvPr/>
        </p:nvSpPr>
        <p:spPr>
          <a:xfrm rot="16200000">
            <a:off x="2575382" y="1629031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120363C6-9D70-4472-ACD8-4EA48923DCE8}"/>
              </a:ext>
            </a:extLst>
          </p:cNvPr>
          <p:cNvSpPr/>
          <p:nvPr/>
        </p:nvSpPr>
        <p:spPr>
          <a:xfrm rot="18861793">
            <a:off x="4285457" y="2915444"/>
            <a:ext cx="481012" cy="444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0" name="Rectangle: Rounded Corners 69">
            <a:extLst>
              <a:ext uri="{FF2B5EF4-FFF2-40B4-BE49-F238E27FC236}">
                <a16:creationId xmlns:a16="http://schemas.microsoft.com/office/drawing/2014/main" id="{2E27FDED-6F0F-4038-90D2-FE223A8ED163}"/>
              </a:ext>
            </a:extLst>
          </p:cNvPr>
          <p:cNvSpPr/>
          <p:nvPr/>
        </p:nvSpPr>
        <p:spPr>
          <a:xfrm rot="18842708">
            <a:off x="4698207" y="2626519"/>
            <a:ext cx="128587" cy="130175"/>
          </a:xfrm>
          <a:prstGeom prst="round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1" name="TextBox 238">
            <a:extLst>
              <a:ext uri="{FF2B5EF4-FFF2-40B4-BE49-F238E27FC236}">
                <a16:creationId xmlns:a16="http://schemas.microsoft.com/office/drawing/2014/main" id="{B9A6D58F-2BFA-4D99-B8E4-37F336B0CE39}"/>
              </a:ext>
            </a:extLst>
          </p:cNvPr>
          <p:cNvSpPr txBox="1">
            <a:spLocks noChangeArrowheads="1"/>
          </p:cNvSpPr>
          <p:nvPr/>
        </p:nvSpPr>
        <p:spPr bwMode="auto">
          <a:xfrm rot="18793904">
            <a:off x="4309269" y="2915572"/>
            <a:ext cx="895350" cy="184666"/>
          </a:xfrm>
          <a:prstGeom prst="rect">
            <a:avLst/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Screen and computer</a:t>
            </a:r>
            <a:endParaRPr kumimoji="0" lang="en-US" altLang="en-US" sz="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9DC6F37E-B87B-431B-8293-FC6375143118}"/>
              </a:ext>
            </a:extLst>
          </p:cNvPr>
          <p:cNvSpPr txBox="1"/>
          <p:nvPr/>
        </p:nvSpPr>
        <p:spPr>
          <a:xfrm>
            <a:off x="2349049" y="3365933"/>
            <a:ext cx="2567940" cy="3693319"/>
          </a:xfrm>
          <a:prstGeom prst="rect">
            <a:avLst/>
          </a:prstGeom>
          <a:solidFill>
            <a:schemeClr val="bg2">
              <a:lumMod val="50000"/>
              <a:alpha val="50196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Space not used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9D88FFE-7615-45E5-BF68-F8E562A6B8F9}"/>
              </a:ext>
            </a:extLst>
          </p:cNvPr>
          <p:cNvSpPr txBox="1"/>
          <p:nvPr/>
        </p:nvSpPr>
        <p:spPr>
          <a:xfrm>
            <a:off x="4183380" y="195090"/>
            <a:ext cx="2567940" cy="830997"/>
          </a:xfrm>
          <a:prstGeom prst="rect">
            <a:avLst/>
          </a:prstGeom>
          <a:solidFill>
            <a:srgbClr val="FF7979"/>
          </a:solidFill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Please note: 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Diagram </a:t>
            </a:r>
            <a:r>
              <a:rPr kumimoji="0" lang="en-US" sz="12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not 100%</a:t>
            </a: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Open Sans" panose="020B0606030504020204" pitchFamily="34" charset="0"/>
                <a:cs typeface="Open Sans" panose="020B0606030504020204" pitchFamily="34" charset="0"/>
              </a:rPr>
              <a:t> up to scale. Actual furniture setup may have a few adjustments to accommodate spacing and adhere to fire code.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FE502E84-E536-4531-8ADC-3A2044BDD24C}"/>
              </a:ext>
            </a:extLst>
          </p:cNvPr>
          <p:cNvSpPr/>
          <p:nvPr/>
        </p:nvSpPr>
        <p:spPr>
          <a:xfrm rot="16200000">
            <a:off x="3041377" y="278773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2187CCAE-D26E-462C-AC41-47F524922E34}"/>
              </a:ext>
            </a:extLst>
          </p:cNvPr>
          <p:cNvSpPr/>
          <p:nvPr/>
        </p:nvSpPr>
        <p:spPr>
          <a:xfrm rot="16200000">
            <a:off x="2855640" y="278773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4D440424-415C-4223-99F7-32EB3499AD3A}"/>
              </a:ext>
            </a:extLst>
          </p:cNvPr>
          <p:cNvSpPr/>
          <p:nvPr/>
        </p:nvSpPr>
        <p:spPr>
          <a:xfrm>
            <a:off x="2806975" y="2624773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EF672741-6E85-4ED8-B1B2-5F6E8F071B20}"/>
              </a:ext>
            </a:extLst>
          </p:cNvPr>
          <p:cNvSpPr/>
          <p:nvPr/>
        </p:nvSpPr>
        <p:spPr>
          <a:xfrm>
            <a:off x="3204636" y="2624773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70122DF2-BB6B-40DF-9771-DAFC7EFE7D17}"/>
              </a:ext>
            </a:extLst>
          </p:cNvPr>
          <p:cNvSpPr/>
          <p:nvPr/>
        </p:nvSpPr>
        <p:spPr>
          <a:xfrm>
            <a:off x="3602259" y="2624773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7EEEA580-8CC0-4E09-A9EF-2F191A4D82FC}"/>
              </a:ext>
            </a:extLst>
          </p:cNvPr>
          <p:cNvSpPr/>
          <p:nvPr/>
        </p:nvSpPr>
        <p:spPr>
          <a:xfrm>
            <a:off x="3996525" y="2624773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D1A9DF60-2506-4693-B0E1-7BA2FFA18C28}"/>
              </a:ext>
            </a:extLst>
          </p:cNvPr>
          <p:cNvSpPr/>
          <p:nvPr/>
        </p:nvSpPr>
        <p:spPr>
          <a:xfrm rot="16200000">
            <a:off x="3448848" y="278773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D4E3DDBF-6DF2-4535-9643-CE3938228D59}"/>
              </a:ext>
            </a:extLst>
          </p:cNvPr>
          <p:cNvSpPr/>
          <p:nvPr/>
        </p:nvSpPr>
        <p:spPr>
          <a:xfrm rot="16200000">
            <a:off x="3263111" y="278773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353387B8-5DDB-4A53-9714-817C7E57C5BC}"/>
              </a:ext>
            </a:extLst>
          </p:cNvPr>
          <p:cNvSpPr/>
          <p:nvPr/>
        </p:nvSpPr>
        <p:spPr>
          <a:xfrm rot="16200000">
            <a:off x="3851800" y="278773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9D83810E-6CDA-4A72-BF85-FF9C219623A3}"/>
              </a:ext>
            </a:extLst>
          </p:cNvPr>
          <p:cNvSpPr/>
          <p:nvPr/>
        </p:nvSpPr>
        <p:spPr>
          <a:xfrm rot="16200000">
            <a:off x="3666063" y="278773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20252202-9F5E-42BB-B8D4-1B3EBD5EFC5B}"/>
              </a:ext>
            </a:extLst>
          </p:cNvPr>
          <p:cNvSpPr/>
          <p:nvPr/>
        </p:nvSpPr>
        <p:spPr>
          <a:xfrm rot="16200000">
            <a:off x="4246450" y="278773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047894C0-E1E4-40C8-B1D0-DACC3C566664}"/>
              </a:ext>
            </a:extLst>
          </p:cNvPr>
          <p:cNvSpPr/>
          <p:nvPr/>
        </p:nvSpPr>
        <p:spPr>
          <a:xfrm rot="16200000">
            <a:off x="4060713" y="2787737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117005F-5036-4B39-BDB0-EDD3651EA48C}"/>
              </a:ext>
            </a:extLst>
          </p:cNvPr>
          <p:cNvGrpSpPr/>
          <p:nvPr/>
        </p:nvGrpSpPr>
        <p:grpSpPr>
          <a:xfrm rot="10800000">
            <a:off x="2806975" y="1461287"/>
            <a:ext cx="1587173" cy="241547"/>
            <a:chOff x="2925979" y="1647962"/>
            <a:chExt cx="1587173" cy="241547"/>
          </a:xfrm>
        </p:grpSpPr>
        <p:sp>
          <p:nvSpPr>
            <p:cNvPr id="89" name="Rectangle 88">
              <a:extLst>
                <a:ext uri="{FF2B5EF4-FFF2-40B4-BE49-F238E27FC236}">
                  <a16:creationId xmlns:a16="http://schemas.microsoft.com/office/drawing/2014/main" id="{55A7838C-3438-4BFB-BCBA-C4374B558891}"/>
                </a:ext>
              </a:extLst>
            </p:cNvPr>
            <p:cNvSpPr/>
            <p:nvPr/>
          </p:nvSpPr>
          <p:spPr>
            <a:xfrm rot="16200000">
              <a:off x="3160381" y="1810926"/>
              <a:ext cx="78583" cy="7858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0" name="Rectangle 89">
              <a:extLst>
                <a:ext uri="{FF2B5EF4-FFF2-40B4-BE49-F238E27FC236}">
                  <a16:creationId xmlns:a16="http://schemas.microsoft.com/office/drawing/2014/main" id="{72B467CB-D719-4AB4-962E-BEECD2F1EE68}"/>
                </a:ext>
              </a:extLst>
            </p:cNvPr>
            <p:cNvSpPr/>
            <p:nvPr/>
          </p:nvSpPr>
          <p:spPr>
            <a:xfrm rot="16200000">
              <a:off x="2974644" y="1810926"/>
              <a:ext cx="78583" cy="7858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1" name="Rectangle 90">
              <a:extLst>
                <a:ext uri="{FF2B5EF4-FFF2-40B4-BE49-F238E27FC236}">
                  <a16:creationId xmlns:a16="http://schemas.microsoft.com/office/drawing/2014/main" id="{4A47535E-1561-49D5-964A-18E1FF0E53BC}"/>
                </a:ext>
              </a:extLst>
            </p:cNvPr>
            <p:cNvSpPr/>
            <p:nvPr/>
          </p:nvSpPr>
          <p:spPr>
            <a:xfrm>
              <a:off x="2925979" y="1647962"/>
              <a:ext cx="397623" cy="13254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id="{803B2FD7-CBE6-49C8-B766-7B9BBDF334C8}"/>
                </a:ext>
              </a:extLst>
            </p:cNvPr>
            <p:cNvSpPr/>
            <p:nvPr/>
          </p:nvSpPr>
          <p:spPr>
            <a:xfrm>
              <a:off x="3323640" y="1647962"/>
              <a:ext cx="397623" cy="13254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id="{ED5A4D10-5A04-4BD3-B60A-3AE3C41E7EBD}"/>
                </a:ext>
              </a:extLst>
            </p:cNvPr>
            <p:cNvSpPr/>
            <p:nvPr/>
          </p:nvSpPr>
          <p:spPr>
            <a:xfrm>
              <a:off x="3721263" y="1647962"/>
              <a:ext cx="397623" cy="13254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id="{5995435E-8E2B-4D99-9E71-6FD543A32620}"/>
                </a:ext>
              </a:extLst>
            </p:cNvPr>
            <p:cNvSpPr/>
            <p:nvPr/>
          </p:nvSpPr>
          <p:spPr>
            <a:xfrm>
              <a:off x="4115529" y="1647962"/>
              <a:ext cx="397623" cy="13254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37FF07F2-98F0-4AE9-B598-D95B84163323}"/>
                </a:ext>
              </a:extLst>
            </p:cNvPr>
            <p:cNvSpPr/>
            <p:nvPr/>
          </p:nvSpPr>
          <p:spPr>
            <a:xfrm rot="16200000">
              <a:off x="3567852" y="1810926"/>
              <a:ext cx="78583" cy="7858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1" name="Rectangle 100">
              <a:extLst>
                <a:ext uri="{FF2B5EF4-FFF2-40B4-BE49-F238E27FC236}">
                  <a16:creationId xmlns:a16="http://schemas.microsoft.com/office/drawing/2014/main" id="{7DE02011-D64D-4810-8C06-5086511BB6AF}"/>
                </a:ext>
              </a:extLst>
            </p:cNvPr>
            <p:cNvSpPr/>
            <p:nvPr/>
          </p:nvSpPr>
          <p:spPr>
            <a:xfrm rot="16200000">
              <a:off x="3382115" y="1810926"/>
              <a:ext cx="78583" cy="7858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2" name="Rectangle 101">
              <a:extLst>
                <a:ext uri="{FF2B5EF4-FFF2-40B4-BE49-F238E27FC236}">
                  <a16:creationId xmlns:a16="http://schemas.microsoft.com/office/drawing/2014/main" id="{76F559B4-C15B-4AAC-AC18-2534E8B24577}"/>
                </a:ext>
              </a:extLst>
            </p:cNvPr>
            <p:cNvSpPr/>
            <p:nvPr/>
          </p:nvSpPr>
          <p:spPr>
            <a:xfrm rot="16200000">
              <a:off x="3970804" y="1810926"/>
              <a:ext cx="78583" cy="7858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3" name="Rectangle 102">
              <a:extLst>
                <a:ext uri="{FF2B5EF4-FFF2-40B4-BE49-F238E27FC236}">
                  <a16:creationId xmlns:a16="http://schemas.microsoft.com/office/drawing/2014/main" id="{192C3A00-7AE3-4539-A063-3CAEC762F7A7}"/>
                </a:ext>
              </a:extLst>
            </p:cNvPr>
            <p:cNvSpPr/>
            <p:nvPr/>
          </p:nvSpPr>
          <p:spPr>
            <a:xfrm rot="16200000">
              <a:off x="3785067" y="1810926"/>
              <a:ext cx="78583" cy="7858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36BCD549-47FC-4069-B52E-346287D38520}"/>
                </a:ext>
              </a:extLst>
            </p:cNvPr>
            <p:cNvSpPr/>
            <p:nvPr/>
          </p:nvSpPr>
          <p:spPr>
            <a:xfrm rot="16200000">
              <a:off x="4365454" y="1810926"/>
              <a:ext cx="78583" cy="7858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5" name="Rectangle 104">
              <a:extLst>
                <a:ext uri="{FF2B5EF4-FFF2-40B4-BE49-F238E27FC236}">
                  <a16:creationId xmlns:a16="http://schemas.microsoft.com/office/drawing/2014/main" id="{C8D95C85-FF25-4C10-9F5D-30B84B4E509C}"/>
                </a:ext>
              </a:extLst>
            </p:cNvPr>
            <p:cNvSpPr/>
            <p:nvPr/>
          </p:nvSpPr>
          <p:spPr>
            <a:xfrm rot="16200000">
              <a:off x="4179717" y="1810926"/>
              <a:ext cx="78583" cy="78583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06" name="Rectangle 105">
            <a:extLst>
              <a:ext uri="{FF2B5EF4-FFF2-40B4-BE49-F238E27FC236}">
                <a16:creationId xmlns:a16="http://schemas.microsoft.com/office/drawing/2014/main" id="{E872BD09-E939-47FB-BA22-6AB1E621A7C5}"/>
              </a:ext>
            </a:extLst>
          </p:cNvPr>
          <p:cNvSpPr/>
          <p:nvPr/>
        </p:nvSpPr>
        <p:spPr>
          <a:xfrm rot="5400000">
            <a:off x="4261569" y="1701615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2B9EA9E4-B5C7-4338-BB9E-AFCFF17556E4}"/>
              </a:ext>
            </a:extLst>
          </p:cNvPr>
          <p:cNvSpPr/>
          <p:nvPr/>
        </p:nvSpPr>
        <p:spPr>
          <a:xfrm rot="5400000">
            <a:off x="4261569" y="209923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2C8284BB-6D74-40E9-887A-BB5DF7FE7904}"/>
              </a:ext>
            </a:extLst>
          </p:cNvPr>
          <p:cNvSpPr/>
          <p:nvPr/>
        </p:nvSpPr>
        <p:spPr>
          <a:xfrm rot="5400000">
            <a:off x="4547120" y="163477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39AA0484-0220-4480-BC1C-A63414CB9B8B}"/>
              </a:ext>
            </a:extLst>
          </p:cNvPr>
          <p:cNvSpPr/>
          <p:nvPr/>
        </p:nvSpPr>
        <p:spPr>
          <a:xfrm rot="5400000">
            <a:off x="4547120" y="181273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08355064-0B60-4124-BE67-2188E7189A64}"/>
              </a:ext>
            </a:extLst>
          </p:cNvPr>
          <p:cNvSpPr/>
          <p:nvPr/>
        </p:nvSpPr>
        <p:spPr>
          <a:xfrm rot="5400000">
            <a:off x="4547120" y="204781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BB3B2E13-978D-41CC-AE6F-878617E25513}"/>
              </a:ext>
            </a:extLst>
          </p:cNvPr>
          <p:cNvSpPr/>
          <p:nvPr/>
        </p:nvSpPr>
        <p:spPr>
          <a:xfrm rot="5400000">
            <a:off x="4547120" y="2225780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5" name="Rectangle 114">
            <a:extLst>
              <a:ext uri="{FF2B5EF4-FFF2-40B4-BE49-F238E27FC236}">
                <a16:creationId xmlns:a16="http://schemas.microsoft.com/office/drawing/2014/main" id="{5225F274-C808-428A-A80E-B9383A093255}"/>
              </a:ext>
            </a:extLst>
          </p:cNvPr>
          <p:cNvSpPr/>
          <p:nvPr/>
        </p:nvSpPr>
        <p:spPr>
          <a:xfrm rot="5400000">
            <a:off x="4261569" y="2490684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C1B45B86-DEDB-4B64-8486-207BCC22D6B3}"/>
              </a:ext>
            </a:extLst>
          </p:cNvPr>
          <p:cNvSpPr/>
          <p:nvPr/>
        </p:nvSpPr>
        <p:spPr>
          <a:xfrm rot="5400000">
            <a:off x="4547120" y="2439258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7" name="Rectangle 116">
            <a:extLst>
              <a:ext uri="{FF2B5EF4-FFF2-40B4-BE49-F238E27FC236}">
                <a16:creationId xmlns:a16="http://schemas.microsoft.com/office/drawing/2014/main" id="{4FFFE5CE-3796-4C2F-BB32-4033D10FE2F8}"/>
              </a:ext>
            </a:extLst>
          </p:cNvPr>
          <p:cNvSpPr/>
          <p:nvPr/>
        </p:nvSpPr>
        <p:spPr>
          <a:xfrm rot="5400000">
            <a:off x="4547120" y="2617226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8" name="Rectangle 117">
            <a:extLst>
              <a:ext uri="{FF2B5EF4-FFF2-40B4-BE49-F238E27FC236}">
                <a16:creationId xmlns:a16="http://schemas.microsoft.com/office/drawing/2014/main" id="{10C93D30-B5C6-423F-8F23-895638DE7E8E}"/>
              </a:ext>
            </a:extLst>
          </p:cNvPr>
          <p:cNvSpPr/>
          <p:nvPr/>
        </p:nvSpPr>
        <p:spPr>
          <a:xfrm>
            <a:off x="3204054" y="313191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id="{5E1044D3-2321-49F2-8FF0-078AB8D217D4}"/>
              </a:ext>
            </a:extLst>
          </p:cNvPr>
          <p:cNvSpPr/>
          <p:nvPr/>
        </p:nvSpPr>
        <p:spPr>
          <a:xfrm>
            <a:off x="3599377" y="3131918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3F185F39-A96F-43F6-B75A-6340F8FB4253}"/>
              </a:ext>
            </a:extLst>
          </p:cNvPr>
          <p:cNvSpPr txBox="1"/>
          <p:nvPr/>
        </p:nvSpPr>
        <p:spPr>
          <a:xfrm>
            <a:off x="1358988" y="4805333"/>
            <a:ext cx="853165" cy="2862322"/>
          </a:xfrm>
          <a:prstGeom prst="rect">
            <a:avLst/>
          </a:prstGeom>
          <a:solidFill>
            <a:schemeClr val="bg2">
              <a:lumMod val="50000"/>
              <a:alpha val="50196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Space 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 used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3133F4A2-A779-412D-9725-97AAA4C8D637}"/>
              </a:ext>
            </a:extLst>
          </p:cNvPr>
          <p:cNvSpPr txBox="1"/>
          <p:nvPr/>
        </p:nvSpPr>
        <p:spPr>
          <a:xfrm>
            <a:off x="2349049" y="7168647"/>
            <a:ext cx="2567940" cy="723275"/>
          </a:xfrm>
          <a:prstGeom prst="rect">
            <a:avLst/>
          </a:prstGeom>
          <a:solidFill>
            <a:schemeClr val="bg2">
              <a:lumMod val="50000"/>
              <a:alpha val="50196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Space not used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31597289-92F5-4080-BB70-F821FF07C8E6}"/>
              </a:ext>
            </a:extLst>
          </p:cNvPr>
          <p:cNvSpPr txBox="1"/>
          <p:nvPr/>
        </p:nvSpPr>
        <p:spPr>
          <a:xfrm rot="16200000">
            <a:off x="1309331" y="2900803"/>
            <a:ext cx="670050" cy="40011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Check-in table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8C906D7F-E1FF-4BF7-8C6D-2C63B7BD5C30}"/>
              </a:ext>
            </a:extLst>
          </p:cNvPr>
          <p:cNvSpPr/>
          <p:nvPr/>
        </p:nvSpPr>
        <p:spPr>
          <a:xfrm rot="16200000">
            <a:off x="1746680" y="3031692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0" name="TextBox 109">
            <a:extLst>
              <a:ext uri="{FF2B5EF4-FFF2-40B4-BE49-F238E27FC236}">
                <a16:creationId xmlns:a16="http://schemas.microsoft.com/office/drawing/2014/main" id="{220D6881-AF2B-4809-A420-C9639AF52660}"/>
              </a:ext>
            </a:extLst>
          </p:cNvPr>
          <p:cNvSpPr txBox="1"/>
          <p:nvPr/>
        </p:nvSpPr>
        <p:spPr>
          <a:xfrm>
            <a:off x="92681" y="8087136"/>
            <a:ext cx="2376693" cy="86177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Copy and paste shapes into the diagram. </a:t>
            </a: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Do not resize them.</a:t>
            </a:r>
          </a:p>
          <a:p>
            <a:pPr algn="ctr"/>
            <a:endParaRPr lang="en-US" sz="1000" b="1" dirty="0"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en-US" sz="1000" b="1" dirty="0">
                <a:ea typeface="Open Sans" panose="020B0606030504020204" pitchFamily="34" charset="0"/>
                <a:cs typeface="Open Sans" panose="020B0606030504020204" pitchFamily="34" charset="0"/>
              </a:rPr>
              <a:t>Shortcut: </a:t>
            </a:r>
            <a:r>
              <a:rPr lang="en-US" sz="1000" dirty="0">
                <a:ea typeface="Open Sans" panose="020B0606030504020204" pitchFamily="34" charset="0"/>
                <a:cs typeface="Open Sans" panose="020B0606030504020204" pitchFamily="34" charset="0"/>
              </a:rPr>
              <a:t>Hold Ctrl + left click and drag the shapes in place.</a:t>
            </a:r>
          </a:p>
        </p:txBody>
      </p:sp>
      <p:sp>
        <p:nvSpPr>
          <p:cNvPr id="120" name="TextBox 119">
            <a:extLst>
              <a:ext uri="{FF2B5EF4-FFF2-40B4-BE49-F238E27FC236}">
                <a16:creationId xmlns:a16="http://schemas.microsoft.com/office/drawing/2014/main" id="{873B6E5B-1A32-4C5E-87D0-CE436FD5E1D4}"/>
              </a:ext>
            </a:extLst>
          </p:cNvPr>
          <p:cNvSpPr txBox="1"/>
          <p:nvPr/>
        </p:nvSpPr>
        <p:spPr>
          <a:xfrm>
            <a:off x="3048320" y="8105926"/>
            <a:ext cx="8413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Bistro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8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1" name="TextBox 120">
            <a:extLst>
              <a:ext uri="{FF2B5EF4-FFF2-40B4-BE49-F238E27FC236}">
                <a16:creationId xmlns:a16="http://schemas.microsoft.com/office/drawing/2014/main" id="{FBC8A485-EBB9-47BA-BD5B-F53DF07DE317}"/>
              </a:ext>
            </a:extLst>
          </p:cNvPr>
          <p:cNvSpPr txBox="1"/>
          <p:nvPr/>
        </p:nvSpPr>
        <p:spPr>
          <a:xfrm>
            <a:off x="3048320" y="8614559"/>
            <a:ext cx="844899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6’ Long Tables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Available – 50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2" name="TextBox 121">
            <a:extLst>
              <a:ext uri="{FF2B5EF4-FFF2-40B4-BE49-F238E27FC236}">
                <a16:creationId xmlns:a16="http://schemas.microsoft.com/office/drawing/2014/main" id="{6319ED36-63C4-4574-98B9-CE3F76E965BD}"/>
              </a:ext>
            </a:extLst>
          </p:cNvPr>
          <p:cNvSpPr txBox="1"/>
          <p:nvPr/>
        </p:nvSpPr>
        <p:spPr>
          <a:xfrm>
            <a:off x="4662136" y="8099915"/>
            <a:ext cx="1588912" cy="338554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72” Diameter Round Tables Available – 30</a:t>
            </a:r>
            <a:endParaRPr kumimoji="0" lang="en-US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3" name="Rectangle 122">
            <a:extLst>
              <a:ext uri="{FF2B5EF4-FFF2-40B4-BE49-F238E27FC236}">
                <a16:creationId xmlns:a16="http://schemas.microsoft.com/office/drawing/2014/main" id="{69BB5007-F93C-40B4-8F28-5C6768465A7A}"/>
              </a:ext>
            </a:extLst>
          </p:cNvPr>
          <p:cNvSpPr/>
          <p:nvPr/>
        </p:nvSpPr>
        <p:spPr>
          <a:xfrm>
            <a:off x="2600117" y="8680821"/>
            <a:ext cx="397623" cy="13254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865046AD-7376-4FC1-9E1C-1A2B882AC9E1}"/>
              </a:ext>
            </a:extLst>
          </p:cNvPr>
          <p:cNvSpPr/>
          <p:nvPr/>
        </p:nvSpPr>
        <p:spPr>
          <a:xfrm>
            <a:off x="2785490" y="8172189"/>
            <a:ext cx="182880" cy="182880"/>
          </a:xfrm>
          <a:prstGeom prst="ellipse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5" name="TextBox 124">
            <a:extLst>
              <a:ext uri="{FF2B5EF4-FFF2-40B4-BE49-F238E27FC236}">
                <a16:creationId xmlns:a16="http://schemas.microsoft.com/office/drawing/2014/main" id="{23850936-A50F-4158-AFA8-6D5965208273}"/>
              </a:ext>
            </a:extLst>
          </p:cNvPr>
          <p:cNvSpPr txBox="1"/>
          <p:nvPr/>
        </p:nvSpPr>
        <p:spPr>
          <a:xfrm>
            <a:off x="4183380" y="8166177"/>
            <a:ext cx="362012" cy="367873"/>
          </a:xfrm>
          <a:prstGeom prst="ellipse">
            <a:avLst/>
          </a:prstGeom>
          <a:noFill/>
          <a:ln w="76200">
            <a:solidFill>
              <a:srgbClr val="7030A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E82BB23F-7157-4039-975C-25B5964B6DC8}"/>
              </a:ext>
            </a:extLst>
          </p:cNvPr>
          <p:cNvSpPr txBox="1"/>
          <p:nvPr/>
        </p:nvSpPr>
        <p:spPr>
          <a:xfrm>
            <a:off x="4662136" y="8610356"/>
            <a:ext cx="1588912" cy="46166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(Not every chair needs to be depicted.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S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imply note </a:t>
            </a:r>
            <a:r>
              <a:rPr lang="en-US" sz="800" dirty="0">
                <a:solidFill>
                  <a:prstClr val="black"/>
                </a:solidFill>
                <a:latin typeface="Calibri" panose="020F0502020204030204"/>
              </a:rPr>
              <a:t>chairs </a:t>
            </a:r>
            <a:r>
              <a:rPr kumimoji="0" lang="en-US" sz="8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 table, area, section, etc.)</a:t>
            </a:r>
          </a:p>
        </p:txBody>
      </p:sp>
      <p:sp>
        <p:nvSpPr>
          <p:cNvPr id="127" name="Rectangle 126">
            <a:extLst>
              <a:ext uri="{FF2B5EF4-FFF2-40B4-BE49-F238E27FC236}">
                <a16:creationId xmlns:a16="http://schemas.microsoft.com/office/drawing/2014/main" id="{F8D68D42-ABAC-4259-9728-348B8E20039E}"/>
              </a:ext>
            </a:extLst>
          </p:cNvPr>
          <p:cNvSpPr/>
          <p:nvPr/>
        </p:nvSpPr>
        <p:spPr>
          <a:xfrm>
            <a:off x="4494164" y="8722832"/>
            <a:ext cx="78583" cy="78583"/>
          </a:xfrm>
          <a:prstGeom prst="rect">
            <a:avLst/>
          </a:prstGeom>
          <a:solidFill>
            <a:schemeClr val="tx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305039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Custom Design">
  <a:themeElements>
    <a:clrScheme name="UW Branding">
      <a:dk1>
        <a:srgbClr val="000000"/>
      </a:dk1>
      <a:lt1>
        <a:srgbClr val="E8D3A2"/>
      </a:lt1>
      <a:dk2>
        <a:srgbClr val="32006E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B2B2B2"/>
      </a:accent4>
      <a:accent5>
        <a:srgbClr val="FFC700"/>
      </a:accent5>
      <a:accent6>
        <a:srgbClr val="917B4C"/>
      </a:accent6>
      <a:hlink>
        <a:srgbClr val="32006E"/>
      </a:hlink>
      <a:folHlink>
        <a:srgbClr val="4B2E83"/>
      </a:folHlink>
    </a:clrScheme>
    <a:fontScheme name="Custom 6">
      <a:majorFont>
        <a:latin typeface="Encode Sans Normal Black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2_Custom Design">
  <a:themeElements>
    <a:clrScheme name="UW Branding">
      <a:dk1>
        <a:srgbClr val="000000"/>
      </a:dk1>
      <a:lt1>
        <a:srgbClr val="E8D3A2"/>
      </a:lt1>
      <a:dk2>
        <a:srgbClr val="32006E"/>
      </a:dk2>
      <a:lt2>
        <a:srgbClr val="FFFFFF"/>
      </a:lt2>
      <a:accent1>
        <a:srgbClr val="4B2E83"/>
      </a:accent1>
      <a:accent2>
        <a:srgbClr val="E8D3A2"/>
      </a:accent2>
      <a:accent3>
        <a:srgbClr val="FFFFFF"/>
      </a:accent3>
      <a:accent4>
        <a:srgbClr val="B2B2B2"/>
      </a:accent4>
      <a:accent5>
        <a:srgbClr val="FFC700"/>
      </a:accent5>
      <a:accent6>
        <a:srgbClr val="917B4C"/>
      </a:accent6>
      <a:hlink>
        <a:srgbClr val="32006E"/>
      </a:hlink>
      <a:folHlink>
        <a:srgbClr val="4B2E83"/>
      </a:folHlink>
    </a:clrScheme>
    <a:fontScheme name="Custom 6">
      <a:majorFont>
        <a:latin typeface="Encode Sans Normal Black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18902</TotalTime>
  <Words>274</Words>
  <Application>Microsoft Office PowerPoint</Application>
  <PresentationFormat>Letter Paper (8.5x11 in)</PresentationFormat>
  <Paragraphs>56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</vt:i4>
      </vt:variant>
    </vt:vector>
  </HeadingPairs>
  <TitlesOfParts>
    <vt:vector size="14" baseType="lpstr">
      <vt:lpstr>Arial</vt:lpstr>
      <vt:lpstr>Calibri</vt:lpstr>
      <vt:lpstr>Calibri Light</vt:lpstr>
      <vt:lpstr>Encode Sans Normal Black</vt:lpstr>
      <vt:lpstr>Open Sans</vt:lpstr>
      <vt:lpstr>Open Sans Semibold</vt:lpstr>
      <vt:lpstr>Uni Sans Bold</vt:lpstr>
      <vt:lpstr>Uni Sans Book</vt:lpstr>
      <vt:lpstr>Uni Sans Regular</vt:lpstr>
      <vt:lpstr>Office Theme</vt:lpstr>
      <vt:lpstr>1_Custom Design</vt:lpstr>
      <vt:lpstr>2_Custom Design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- uwtsetup</dc:creator>
  <cp:lastModifiedBy>Zvon Casanova</cp:lastModifiedBy>
  <cp:revision>1277</cp:revision>
  <dcterms:created xsi:type="dcterms:W3CDTF">2025-11-14T00:26:13Z</dcterms:created>
  <dcterms:modified xsi:type="dcterms:W3CDTF">2026-07-30T20:48:27Z</dcterms:modified>
</cp:coreProperties>
</file>