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270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E63F42E8-3076-4841-8DF7-87B7775E7332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64DFEB-737D-4AFF-92F0-88E3B8FC6D8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7EC41F0-E8A4-4B4F-8957-763733C22134}"/>
              </a:ext>
            </a:extLst>
          </p:cNvPr>
          <p:cNvSpPr/>
          <p:nvPr/>
        </p:nvSpPr>
        <p:spPr>
          <a:xfrm rot="16200000">
            <a:off x="2558272" y="252149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FA33C1F2-120F-4298-B84C-332E7AC8A8F9}"/>
              </a:ext>
            </a:extLst>
          </p:cNvPr>
          <p:cNvSpPr/>
          <p:nvPr/>
        </p:nvSpPr>
        <p:spPr>
          <a:xfrm rot="16200000">
            <a:off x="2558272" y="212386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2ABF6C9E-8AE2-40F7-A904-A224384DAFAE}"/>
              </a:ext>
            </a:extLst>
          </p:cNvPr>
          <p:cNvSpPr/>
          <p:nvPr/>
        </p:nvSpPr>
        <p:spPr>
          <a:xfrm rot="16200000">
            <a:off x="2591761" y="264229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AD0DF953-50EF-416E-A1A0-9B47824B33A9}"/>
              </a:ext>
            </a:extLst>
          </p:cNvPr>
          <p:cNvSpPr/>
          <p:nvPr/>
        </p:nvSpPr>
        <p:spPr>
          <a:xfrm rot="16200000">
            <a:off x="2591761" y="246432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AD160851-7946-41E4-9EED-B3202719DEDD}"/>
              </a:ext>
            </a:extLst>
          </p:cNvPr>
          <p:cNvSpPr/>
          <p:nvPr/>
        </p:nvSpPr>
        <p:spPr>
          <a:xfrm rot="16200000">
            <a:off x="2591761" y="222925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3B6BBAF3-D854-4862-97D3-4FD0ACFBF9D6}"/>
              </a:ext>
            </a:extLst>
          </p:cNvPr>
          <p:cNvSpPr/>
          <p:nvPr/>
        </p:nvSpPr>
        <p:spPr>
          <a:xfrm rot="16200000">
            <a:off x="2591761" y="2051284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9" name="Rectangle 228">
            <a:extLst>
              <a:ext uri="{FF2B5EF4-FFF2-40B4-BE49-F238E27FC236}">
                <a16:creationId xmlns:a16="http://schemas.microsoft.com/office/drawing/2014/main" id="{5C448E87-A888-4CF2-8857-6343970B2382}"/>
              </a:ext>
            </a:extLst>
          </p:cNvPr>
          <p:cNvSpPr/>
          <p:nvPr/>
        </p:nvSpPr>
        <p:spPr>
          <a:xfrm rot="16200000">
            <a:off x="3060585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3" name="Rectangle 232">
            <a:extLst>
              <a:ext uri="{FF2B5EF4-FFF2-40B4-BE49-F238E27FC236}">
                <a16:creationId xmlns:a16="http://schemas.microsoft.com/office/drawing/2014/main" id="{D8DED18B-F443-47F7-9C0B-56FDCEA6883D}"/>
              </a:ext>
            </a:extLst>
          </p:cNvPr>
          <p:cNvSpPr/>
          <p:nvPr/>
        </p:nvSpPr>
        <p:spPr>
          <a:xfrm rot="16200000">
            <a:off x="2874848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D48B126D-ED54-46FB-8AE7-B105D8E0936C}"/>
              </a:ext>
            </a:extLst>
          </p:cNvPr>
          <p:cNvSpPr/>
          <p:nvPr/>
        </p:nvSpPr>
        <p:spPr>
          <a:xfrm rot="16200000">
            <a:off x="2558272" y="173242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C835FFC8-6364-4C14-AB8D-45FBF711C0F0}"/>
              </a:ext>
            </a:extLst>
          </p:cNvPr>
          <p:cNvSpPr/>
          <p:nvPr/>
        </p:nvSpPr>
        <p:spPr>
          <a:xfrm rot="16200000">
            <a:off x="2591761" y="183780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83AF57F3-74DC-4E86-AD6B-B68A0D70494F}"/>
              </a:ext>
            </a:extLst>
          </p:cNvPr>
          <p:cNvSpPr/>
          <p:nvPr/>
        </p:nvSpPr>
        <p:spPr>
          <a:xfrm rot="16200000">
            <a:off x="2591761" y="165983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D8E9A224-EBAF-400E-8882-CD9A91996BDC}"/>
              </a:ext>
            </a:extLst>
          </p:cNvPr>
          <p:cNvSpPr/>
          <p:nvPr/>
        </p:nvSpPr>
        <p:spPr>
          <a:xfrm rot="18861793">
            <a:off x="4285457" y="2915444"/>
            <a:ext cx="481012" cy="4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EADD835B-6847-4649-963A-48744A3E4773}"/>
              </a:ext>
            </a:extLst>
          </p:cNvPr>
          <p:cNvSpPr/>
          <p:nvPr/>
        </p:nvSpPr>
        <p:spPr>
          <a:xfrm rot="18842708">
            <a:off x="4698207" y="2626519"/>
            <a:ext cx="128587" cy="130175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2" name="TextBox 238">
            <a:extLst>
              <a:ext uri="{FF2B5EF4-FFF2-40B4-BE49-F238E27FC236}">
                <a16:creationId xmlns:a16="http://schemas.microsoft.com/office/drawing/2014/main" id="{4E9F3C26-C449-474E-A728-97F492C2066A}"/>
              </a:ext>
            </a:extLst>
          </p:cNvPr>
          <p:cNvSpPr txBox="1">
            <a:spLocks noChangeArrowheads="1"/>
          </p:cNvSpPr>
          <p:nvPr/>
        </p:nvSpPr>
        <p:spPr bwMode="auto">
          <a:xfrm rot="18793904">
            <a:off x="4309269" y="2915572"/>
            <a:ext cx="895350" cy="18466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Screen and computer</a:t>
            </a:r>
            <a:endParaRPr kumimoji="0" lang="en-US" alt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F11B9189-B9F8-42D8-AD43-D5FEFDCA06C3}"/>
              </a:ext>
            </a:extLst>
          </p:cNvPr>
          <p:cNvSpPr txBox="1"/>
          <p:nvPr/>
        </p:nvSpPr>
        <p:spPr>
          <a:xfrm>
            <a:off x="2349049" y="3365933"/>
            <a:ext cx="2567940" cy="3693319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7A353EA-1435-4D16-8BE4-56F10045AE4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D4DCD9C1-4F93-445D-B475-611F00B7F240}"/>
              </a:ext>
            </a:extLst>
          </p:cNvPr>
          <p:cNvSpPr/>
          <p:nvPr/>
        </p:nvSpPr>
        <p:spPr>
          <a:xfrm>
            <a:off x="2826183" y="265319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59A054E2-5077-498F-8E79-3A2BB10AC6DF}"/>
              </a:ext>
            </a:extLst>
          </p:cNvPr>
          <p:cNvSpPr/>
          <p:nvPr/>
        </p:nvSpPr>
        <p:spPr>
          <a:xfrm>
            <a:off x="3223844" y="265319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922CD4EB-1D3B-458F-B7EB-B2CC061FB19F}"/>
              </a:ext>
            </a:extLst>
          </p:cNvPr>
          <p:cNvSpPr/>
          <p:nvPr/>
        </p:nvSpPr>
        <p:spPr>
          <a:xfrm>
            <a:off x="3621467" y="265319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CDF940E-B3D9-462C-B5C4-04D71EC3A043}"/>
              </a:ext>
            </a:extLst>
          </p:cNvPr>
          <p:cNvSpPr/>
          <p:nvPr/>
        </p:nvSpPr>
        <p:spPr>
          <a:xfrm>
            <a:off x="4015733" y="265319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D0F1D297-3682-4F4B-9331-13339E73EAE0}"/>
              </a:ext>
            </a:extLst>
          </p:cNvPr>
          <p:cNvSpPr/>
          <p:nvPr/>
        </p:nvSpPr>
        <p:spPr>
          <a:xfrm rot="16200000">
            <a:off x="3468056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6D5F1E15-ABCE-44CA-8714-9519CDD98AFD}"/>
              </a:ext>
            </a:extLst>
          </p:cNvPr>
          <p:cNvSpPr/>
          <p:nvPr/>
        </p:nvSpPr>
        <p:spPr>
          <a:xfrm rot="16200000">
            <a:off x="3282319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79DC3E78-E84E-4E7B-9EE6-91B8059A8FA2}"/>
              </a:ext>
            </a:extLst>
          </p:cNvPr>
          <p:cNvSpPr/>
          <p:nvPr/>
        </p:nvSpPr>
        <p:spPr>
          <a:xfrm rot="16200000">
            <a:off x="3871008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B175FA96-07D3-4C2D-BB80-60921391ECD9}"/>
              </a:ext>
            </a:extLst>
          </p:cNvPr>
          <p:cNvSpPr/>
          <p:nvPr/>
        </p:nvSpPr>
        <p:spPr>
          <a:xfrm rot="16200000">
            <a:off x="3685271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4AE4BE1-E49C-49BC-8B5B-261C22B5F08C}"/>
              </a:ext>
            </a:extLst>
          </p:cNvPr>
          <p:cNvSpPr/>
          <p:nvPr/>
        </p:nvSpPr>
        <p:spPr>
          <a:xfrm rot="16200000">
            <a:off x="4265658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A9347B47-4062-4B61-9B2A-876AB82C8BEE}"/>
              </a:ext>
            </a:extLst>
          </p:cNvPr>
          <p:cNvSpPr/>
          <p:nvPr/>
        </p:nvSpPr>
        <p:spPr>
          <a:xfrm rot="16200000">
            <a:off x="4079921" y="281616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8C1F4295-472A-41D6-BF4B-7FF41F35BAF2}"/>
              </a:ext>
            </a:extLst>
          </p:cNvPr>
          <p:cNvSpPr/>
          <p:nvPr/>
        </p:nvSpPr>
        <p:spPr>
          <a:xfrm rot="5400000">
            <a:off x="4102068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15690271-BE87-4174-BC68-05B54F4EB385}"/>
              </a:ext>
            </a:extLst>
          </p:cNvPr>
          <p:cNvSpPr/>
          <p:nvPr/>
        </p:nvSpPr>
        <p:spPr>
          <a:xfrm rot="5400000">
            <a:off x="4287805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57667E7-4898-4870-857F-6D406877C170}"/>
              </a:ext>
            </a:extLst>
          </p:cNvPr>
          <p:cNvSpPr/>
          <p:nvPr/>
        </p:nvSpPr>
        <p:spPr>
          <a:xfrm rot="10800000">
            <a:off x="4017430" y="15990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7FE4323E-964D-4AFD-9DD4-A12BA454C153}"/>
              </a:ext>
            </a:extLst>
          </p:cNvPr>
          <p:cNvSpPr/>
          <p:nvPr/>
        </p:nvSpPr>
        <p:spPr>
          <a:xfrm rot="10800000">
            <a:off x="3619769" y="15990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F1C30080-35D0-4722-9DEF-8CBDE7B4E447}"/>
              </a:ext>
            </a:extLst>
          </p:cNvPr>
          <p:cNvSpPr/>
          <p:nvPr/>
        </p:nvSpPr>
        <p:spPr>
          <a:xfrm rot="10800000">
            <a:off x="3222146" y="15990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E1161D2-0299-43A6-9883-400378BFB156}"/>
              </a:ext>
            </a:extLst>
          </p:cNvPr>
          <p:cNvSpPr/>
          <p:nvPr/>
        </p:nvSpPr>
        <p:spPr>
          <a:xfrm rot="10800000">
            <a:off x="2827880" y="15990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CFF803DA-8A1C-411A-AAE2-99204C16FB46}"/>
              </a:ext>
            </a:extLst>
          </p:cNvPr>
          <p:cNvSpPr/>
          <p:nvPr/>
        </p:nvSpPr>
        <p:spPr>
          <a:xfrm rot="5400000">
            <a:off x="3694597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7601A13E-79C5-42D7-BAAC-E93475DE9103}"/>
              </a:ext>
            </a:extLst>
          </p:cNvPr>
          <p:cNvSpPr/>
          <p:nvPr/>
        </p:nvSpPr>
        <p:spPr>
          <a:xfrm rot="5400000">
            <a:off x="3880334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F1F2D90-CF04-40EF-AD5B-BFBFBD1E582B}"/>
              </a:ext>
            </a:extLst>
          </p:cNvPr>
          <p:cNvSpPr/>
          <p:nvPr/>
        </p:nvSpPr>
        <p:spPr>
          <a:xfrm rot="5400000">
            <a:off x="3291645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20EA9474-155B-44DD-A206-F9C2920053D6}"/>
              </a:ext>
            </a:extLst>
          </p:cNvPr>
          <p:cNvSpPr/>
          <p:nvPr/>
        </p:nvSpPr>
        <p:spPr>
          <a:xfrm rot="5400000">
            <a:off x="3477382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B5322AFF-AE9E-4037-8EA4-2BFA8B6DB304}"/>
              </a:ext>
            </a:extLst>
          </p:cNvPr>
          <p:cNvSpPr/>
          <p:nvPr/>
        </p:nvSpPr>
        <p:spPr>
          <a:xfrm rot="5400000">
            <a:off x="2896995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6B23EADA-7E25-4853-A98B-94777C4899BF}"/>
              </a:ext>
            </a:extLst>
          </p:cNvPr>
          <p:cNvSpPr/>
          <p:nvPr/>
        </p:nvSpPr>
        <p:spPr>
          <a:xfrm rot="5400000">
            <a:off x="3082732" y="149008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9668D9B3-9659-490A-8536-31BB0CC86572}"/>
              </a:ext>
            </a:extLst>
          </p:cNvPr>
          <p:cNvSpPr/>
          <p:nvPr/>
        </p:nvSpPr>
        <p:spPr>
          <a:xfrm>
            <a:off x="3204054" y="31319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26C96FA1-7E3F-4DD2-BE23-19897CFE96CA}"/>
              </a:ext>
            </a:extLst>
          </p:cNvPr>
          <p:cNvSpPr/>
          <p:nvPr/>
        </p:nvSpPr>
        <p:spPr>
          <a:xfrm>
            <a:off x="3599377" y="31319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5E64B5E-4572-4D6E-A06F-AD9C2AFDC564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E40096A7-07C7-4959-9E0E-CE15DC612195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680F076-A3EE-4B26-9B25-8A46806CA6EC}"/>
              </a:ext>
            </a:extLst>
          </p:cNvPr>
          <p:cNvSpPr txBox="1"/>
          <p:nvPr/>
        </p:nvSpPr>
        <p:spPr>
          <a:xfrm rot="16200000">
            <a:off x="1309331" y="2900803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4A4D7102-61CD-4F13-AA39-16B6D7E8BDB4}"/>
              </a:ext>
            </a:extLst>
          </p:cNvPr>
          <p:cNvSpPr/>
          <p:nvPr/>
        </p:nvSpPr>
        <p:spPr>
          <a:xfrm rot="16200000">
            <a:off x="1746680" y="303169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7FD0929-1805-4681-975E-53241C1E0D4E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AA750418-6528-4746-9BEC-C92322065089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AB78D8C-FBD8-423A-A745-D559609E2D46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0C235B63-152D-49FC-B9CB-BD0D4732CCEA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2" name="Rectangle 101">
            <a:extLst>
              <a:ext uri="{FF2B5EF4-FFF2-40B4-BE49-F238E27FC236}">
                <a16:creationId xmlns:a16="http://schemas.microsoft.com/office/drawing/2014/main" id="{D6998DDB-EE73-496C-94B8-FB8AA94788C6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Oval 102">
            <a:extLst>
              <a:ext uri="{FF2B5EF4-FFF2-40B4-BE49-F238E27FC236}">
                <a16:creationId xmlns:a16="http://schemas.microsoft.com/office/drawing/2014/main" id="{E4B62416-781A-4964-8B66-0AD43CE2A192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86D1BF27-8130-4B6F-A580-F34300EA5DF0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D3C22B0-7B33-4BB2-9285-0D68C7F577CC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2BC7D7C2-FF71-44DB-8AC7-3CDAE81ECB71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2E194044-6EEC-45A2-B1AD-6DD47C776D1E}"/>
              </a:ext>
            </a:extLst>
          </p:cNvPr>
          <p:cNvSpPr txBox="1"/>
          <p:nvPr/>
        </p:nvSpPr>
        <p:spPr>
          <a:xfrm>
            <a:off x="348542" y="49211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06FF0233-32D4-493C-8CF2-D80E8F653AFA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</p:spTree>
    <p:extLst>
      <p:ext uri="{BB962C8B-B14F-4D97-AF65-F5344CB8AC3E}">
        <p14:creationId xmlns:p14="http://schemas.microsoft.com/office/powerpoint/2010/main" val="10327965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18907</TotalTime>
  <Words>274</Words>
  <Application>Microsoft Office PowerPoint</Application>
  <PresentationFormat>Letter Paper (8.5x11 in)</PresentationFormat>
  <Paragraphs>56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1275</cp:revision>
  <dcterms:created xsi:type="dcterms:W3CDTF">2025-11-14T00:26:13Z</dcterms:created>
  <dcterms:modified xsi:type="dcterms:W3CDTF">2026-07-30T20:53:17Z</dcterms:modified>
</cp:coreProperties>
</file>