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30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DD24EF11-2EF2-4C0D-9B1F-43F5C1D93FB0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5575B40-012F-4826-8433-FC9F7EBE1DBC}"/>
              </a:ext>
            </a:extLst>
          </p:cNvPr>
          <p:cNvSpPr/>
          <p:nvPr/>
        </p:nvSpPr>
        <p:spPr>
          <a:xfrm>
            <a:off x="2789524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A12CE7E-110B-48F2-917D-413172D7B741}"/>
              </a:ext>
            </a:extLst>
          </p:cNvPr>
          <p:cNvSpPr/>
          <p:nvPr/>
        </p:nvSpPr>
        <p:spPr>
          <a:xfrm>
            <a:off x="3187872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3C25B70-00D3-4EFE-BDC2-FA791D17D40C}"/>
              </a:ext>
            </a:extLst>
          </p:cNvPr>
          <p:cNvSpPr/>
          <p:nvPr/>
        </p:nvSpPr>
        <p:spPr>
          <a:xfrm>
            <a:off x="3585495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D73B655-D412-4649-B826-4C076A1D5446}"/>
              </a:ext>
            </a:extLst>
          </p:cNvPr>
          <p:cNvSpPr/>
          <p:nvPr/>
        </p:nvSpPr>
        <p:spPr>
          <a:xfrm>
            <a:off x="3984568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3166C9E-E3C8-4F22-B684-1D8CC40588F3}"/>
              </a:ext>
            </a:extLst>
          </p:cNvPr>
          <p:cNvSpPr txBox="1"/>
          <p:nvPr/>
        </p:nvSpPr>
        <p:spPr>
          <a:xfrm>
            <a:off x="3002665" y="7564105"/>
            <a:ext cx="115350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Food/catering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CF869A6-4B9E-4C02-A119-B46E295E3F39}"/>
              </a:ext>
            </a:extLst>
          </p:cNvPr>
          <p:cNvSpPr/>
          <p:nvPr/>
        </p:nvSpPr>
        <p:spPr>
          <a:xfrm rot="5400000">
            <a:off x="2332780" y="479799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4CC9CC5-3512-48F6-8804-3FF955F42E6D}"/>
              </a:ext>
            </a:extLst>
          </p:cNvPr>
          <p:cNvSpPr/>
          <p:nvPr/>
        </p:nvSpPr>
        <p:spPr>
          <a:xfrm rot="5400000">
            <a:off x="2332780" y="524756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69D0846-592E-4389-A7CA-103361EFABED}"/>
              </a:ext>
            </a:extLst>
          </p:cNvPr>
          <p:cNvSpPr/>
          <p:nvPr/>
        </p:nvSpPr>
        <p:spPr>
          <a:xfrm rot="5400000">
            <a:off x="2332780" y="3898858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2EA247B-F2F6-45B6-BF97-C111EE09A5A3}"/>
              </a:ext>
            </a:extLst>
          </p:cNvPr>
          <p:cNvSpPr/>
          <p:nvPr/>
        </p:nvSpPr>
        <p:spPr>
          <a:xfrm rot="5400000">
            <a:off x="2332780" y="434843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2266D78-8BB4-486A-8CBA-2FDE5D715D86}"/>
              </a:ext>
            </a:extLst>
          </p:cNvPr>
          <p:cNvSpPr/>
          <p:nvPr/>
        </p:nvSpPr>
        <p:spPr>
          <a:xfrm rot="5400000">
            <a:off x="2398757" y="255914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1D3845B-F54D-4DE3-A3F6-EEFB478B8B0F}"/>
              </a:ext>
            </a:extLst>
          </p:cNvPr>
          <p:cNvSpPr/>
          <p:nvPr/>
        </p:nvSpPr>
        <p:spPr>
          <a:xfrm rot="5400000">
            <a:off x="2398757" y="2098792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3C093699-8487-4000-A375-D445D0E9794E}"/>
              </a:ext>
            </a:extLst>
          </p:cNvPr>
          <p:cNvSpPr/>
          <p:nvPr/>
        </p:nvSpPr>
        <p:spPr>
          <a:xfrm>
            <a:off x="2374174" y="535483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9A46713F-CAF0-4FBA-8A6F-6A582F81EBCB}"/>
              </a:ext>
            </a:extLst>
          </p:cNvPr>
          <p:cNvSpPr/>
          <p:nvPr/>
        </p:nvSpPr>
        <p:spPr>
          <a:xfrm>
            <a:off x="2374174" y="516909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61CB1C84-9FAE-47B5-A7AF-8B8E64F258AB}"/>
              </a:ext>
            </a:extLst>
          </p:cNvPr>
          <p:cNvSpPr/>
          <p:nvPr/>
        </p:nvSpPr>
        <p:spPr>
          <a:xfrm>
            <a:off x="2374174" y="490715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F4659823-8C30-41D9-AA82-702AD5C45713}"/>
              </a:ext>
            </a:extLst>
          </p:cNvPr>
          <p:cNvSpPr/>
          <p:nvPr/>
        </p:nvSpPr>
        <p:spPr>
          <a:xfrm>
            <a:off x="2374174" y="472141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269285F2-D9CF-42EF-84A1-C680FCA02BA2}"/>
              </a:ext>
            </a:extLst>
          </p:cNvPr>
          <p:cNvSpPr/>
          <p:nvPr/>
        </p:nvSpPr>
        <p:spPr>
          <a:xfrm>
            <a:off x="2374174" y="446005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5B56ED4F-9763-48B8-9DFE-872C975BDFAB}"/>
              </a:ext>
            </a:extLst>
          </p:cNvPr>
          <p:cNvSpPr/>
          <p:nvPr/>
        </p:nvSpPr>
        <p:spPr>
          <a:xfrm>
            <a:off x="2374174" y="427432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AA15C794-DFD7-4633-BB55-A4CC85C105C8}"/>
              </a:ext>
            </a:extLst>
          </p:cNvPr>
          <p:cNvSpPr/>
          <p:nvPr/>
        </p:nvSpPr>
        <p:spPr>
          <a:xfrm>
            <a:off x="2374174" y="401237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21255989-8F5D-4438-990E-73EBA387EB86}"/>
              </a:ext>
            </a:extLst>
          </p:cNvPr>
          <p:cNvSpPr/>
          <p:nvPr/>
        </p:nvSpPr>
        <p:spPr>
          <a:xfrm>
            <a:off x="2374174" y="3826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6CA873C6-8635-47EF-A842-E26B012C8229}"/>
              </a:ext>
            </a:extLst>
          </p:cNvPr>
          <p:cNvSpPr/>
          <p:nvPr/>
        </p:nvSpPr>
        <p:spPr>
          <a:xfrm>
            <a:off x="2444364" y="265767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02084CA5-16EC-4A02-BE70-0886D71C23B0}"/>
              </a:ext>
            </a:extLst>
          </p:cNvPr>
          <p:cNvSpPr/>
          <p:nvPr/>
        </p:nvSpPr>
        <p:spPr>
          <a:xfrm>
            <a:off x="2444364" y="24719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A80CC098-59CE-4841-8F8E-1CF00F5E32AB}"/>
              </a:ext>
            </a:extLst>
          </p:cNvPr>
          <p:cNvSpPr/>
          <p:nvPr/>
        </p:nvSpPr>
        <p:spPr>
          <a:xfrm>
            <a:off x="2444364" y="220647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C5BCC00A-26E7-40A6-8F9E-936E9F8C7BB3}"/>
              </a:ext>
            </a:extLst>
          </p:cNvPr>
          <p:cNvSpPr/>
          <p:nvPr/>
        </p:nvSpPr>
        <p:spPr>
          <a:xfrm>
            <a:off x="2444364" y="20207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D67FCC5B-EC2E-4F72-84CA-E21197C3C8E4}"/>
              </a:ext>
            </a:extLst>
          </p:cNvPr>
          <p:cNvSpPr txBox="1"/>
          <p:nvPr/>
        </p:nvSpPr>
        <p:spPr>
          <a:xfrm rot="16200000">
            <a:off x="1133997" y="3139958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AF70E6C2-7795-41E1-974B-75E921C25C5D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7D05AD8C-1C50-4780-BCBE-9DD450C12D20}"/>
              </a:ext>
            </a:extLst>
          </p:cNvPr>
          <p:cNvSpPr/>
          <p:nvPr/>
        </p:nvSpPr>
        <p:spPr>
          <a:xfrm rot="16200000">
            <a:off x="1746680" y="30533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FA94A56A-EE03-44EE-8E2C-76D2EB14FCA7}"/>
              </a:ext>
            </a:extLst>
          </p:cNvPr>
          <p:cNvSpPr/>
          <p:nvPr/>
        </p:nvSpPr>
        <p:spPr>
          <a:xfrm rot="16200000">
            <a:off x="4448439" y="256153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7650E4DB-085B-4A5F-AE9E-8D7DE6518478}"/>
              </a:ext>
            </a:extLst>
          </p:cNvPr>
          <p:cNvSpPr/>
          <p:nvPr/>
        </p:nvSpPr>
        <p:spPr>
          <a:xfrm rot="16200000">
            <a:off x="4448439" y="211195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3791C588-D4F9-4B51-9106-DA934A1AFCE7}"/>
              </a:ext>
            </a:extLst>
          </p:cNvPr>
          <p:cNvSpPr/>
          <p:nvPr/>
        </p:nvSpPr>
        <p:spPr>
          <a:xfrm rot="16200000">
            <a:off x="4448439" y="3460662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62D9619D-01EB-40F0-BF59-1ED754EF6A48}"/>
              </a:ext>
            </a:extLst>
          </p:cNvPr>
          <p:cNvSpPr/>
          <p:nvPr/>
        </p:nvSpPr>
        <p:spPr>
          <a:xfrm rot="16200000">
            <a:off x="4448439" y="3011087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4F8E8DEE-E21A-463B-8D3F-EC84F4AF2302}"/>
              </a:ext>
            </a:extLst>
          </p:cNvPr>
          <p:cNvSpPr/>
          <p:nvPr/>
        </p:nvSpPr>
        <p:spPr>
          <a:xfrm rot="10800000">
            <a:off x="4740324" y="204659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ABEDF13A-CFA3-4F30-A7DD-CA4C6E35A3A5}"/>
              </a:ext>
            </a:extLst>
          </p:cNvPr>
          <p:cNvSpPr/>
          <p:nvPr/>
        </p:nvSpPr>
        <p:spPr>
          <a:xfrm rot="10800000">
            <a:off x="4740324" y="223232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393C3E7A-734E-4C9B-AC09-79C9E7C4A357}"/>
              </a:ext>
            </a:extLst>
          </p:cNvPr>
          <p:cNvSpPr/>
          <p:nvPr/>
        </p:nvSpPr>
        <p:spPr>
          <a:xfrm rot="10800000">
            <a:off x="4740324" y="249427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4C23A8DB-7026-4834-AD21-ADA3EBF37AEC}"/>
              </a:ext>
            </a:extLst>
          </p:cNvPr>
          <p:cNvSpPr/>
          <p:nvPr/>
        </p:nvSpPr>
        <p:spPr>
          <a:xfrm rot="10800000">
            <a:off x="4740324" y="268000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62EDF627-BCBE-4C42-918B-AD435567744D}"/>
              </a:ext>
            </a:extLst>
          </p:cNvPr>
          <p:cNvSpPr/>
          <p:nvPr/>
        </p:nvSpPr>
        <p:spPr>
          <a:xfrm rot="10800000">
            <a:off x="4740324" y="294136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B5699655-28DC-4288-A5F2-05211FC40478}"/>
              </a:ext>
            </a:extLst>
          </p:cNvPr>
          <p:cNvSpPr/>
          <p:nvPr/>
        </p:nvSpPr>
        <p:spPr>
          <a:xfrm rot="10800000">
            <a:off x="4740324" y="312710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4ACE30CD-8A41-462C-BF9C-C6199B04ABED}"/>
              </a:ext>
            </a:extLst>
          </p:cNvPr>
          <p:cNvSpPr/>
          <p:nvPr/>
        </p:nvSpPr>
        <p:spPr>
          <a:xfrm rot="10800000">
            <a:off x="4740324" y="33890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8A51AC4-B6C4-41AE-93CF-B408D136897D}"/>
              </a:ext>
            </a:extLst>
          </p:cNvPr>
          <p:cNvSpPr/>
          <p:nvPr/>
        </p:nvSpPr>
        <p:spPr>
          <a:xfrm rot="10800000">
            <a:off x="4740324" y="35747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E6DCF5D4-594F-4A80-B379-5BB295EE3046}"/>
              </a:ext>
            </a:extLst>
          </p:cNvPr>
          <p:cNvSpPr/>
          <p:nvPr/>
        </p:nvSpPr>
        <p:spPr>
          <a:xfrm rot="16200000">
            <a:off x="4448439" y="3915097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B8186951-B136-4A5C-92C0-643A4ACF48CC}"/>
              </a:ext>
            </a:extLst>
          </p:cNvPr>
          <p:cNvSpPr/>
          <p:nvPr/>
        </p:nvSpPr>
        <p:spPr>
          <a:xfrm rot="16200000">
            <a:off x="4448439" y="4814229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83B16750-4561-4C1E-ACD8-9161A3D40E3D}"/>
              </a:ext>
            </a:extLst>
          </p:cNvPr>
          <p:cNvSpPr/>
          <p:nvPr/>
        </p:nvSpPr>
        <p:spPr>
          <a:xfrm rot="16200000">
            <a:off x="4448439" y="4364654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E56A930C-0BE6-4143-8658-4A8E84F6C959}"/>
              </a:ext>
            </a:extLst>
          </p:cNvPr>
          <p:cNvSpPr/>
          <p:nvPr/>
        </p:nvSpPr>
        <p:spPr>
          <a:xfrm rot="10800000">
            <a:off x="4740324" y="38478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A93A22B6-1728-4E3A-8341-896AE1579F1F}"/>
              </a:ext>
            </a:extLst>
          </p:cNvPr>
          <p:cNvSpPr/>
          <p:nvPr/>
        </p:nvSpPr>
        <p:spPr>
          <a:xfrm rot="10800000">
            <a:off x="4740324" y="403357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E4EEA09D-450A-4416-9AA5-ED0135F43E1D}"/>
              </a:ext>
            </a:extLst>
          </p:cNvPr>
          <p:cNvSpPr/>
          <p:nvPr/>
        </p:nvSpPr>
        <p:spPr>
          <a:xfrm rot="10800000">
            <a:off x="4740324" y="429493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887A30FE-AA16-40D1-B162-AA0F1A977F5E}"/>
              </a:ext>
            </a:extLst>
          </p:cNvPr>
          <p:cNvSpPr/>
          <p:nvPr/>
        </p:nvSpPr>
        <p:spPr>
          <a:xfrm rot="10800000">
            <a:off x="4740324" y="448067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3A81DC7A-5BC4-4D5B-B49D-3E7FFBE79D75}"/>
              </a:ext>
            </a:extLst>
          </p:cNvPr>
          <p:cNvSpPr/>
          <p:nvPr/>
        </p:nvSpPr>
        <p:spPr>
          <a:xfrm rot="10800000">
            <a:off x="4740324" y="474261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98B325D1-1F3F-4888-AAC2-4FAAFB1C3D2B}"/>
              </a:ext>
            </a:extLst>
          </p:cNvPr>
          <p:cNvSpPr/>
          <p:nvPr/>
        </p:nvSpPr>
        <p:spPr>
          <a:xfrm rot="10800000">
            <a:off x="4740324" y="492835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71AE0C7B-FFC9-42EC-A796-CF9D9ECC7B76}"/>
              </a:ext>
            </a:extLst>
          </p:cNvPr>
          <p:cNvSpPr/>
          <p:nvPr/>
        </p:nvSpPr>
        <p:spPr>
          <a:xfrm rot="16200000">
            <a:off x="4448439" y="526222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1268A0F5-CE16-48B0-8516-21D28CF83D39}"/>
              </a:ext>
            </a:extLst>
          </p:cNvPr>
          <p:cNvSpPr/>
          <p:nvPr/>
        </p:nvSpPr>
        <p:spPr>
          <a:xfrm rot="10800000">
            <a:off x="4740324" y="519250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AC0A504-28CA-48CD-8BDD-B6FCD4F3EFF9}"/>
              </a:ext>
            </a:extLst>
          </p:cNvPr>
          <p:cNvSpPr/>
          <p:nvPr/>
        </p:nvSpPr>
        <p:spPr>
          <a:xfrm rot="10800000">
            <a:off x="4740324" y="537824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9E813B-B3BE-47B7-9553-8FBAC7F1186F}"/>
              </a:ext>
            </a:extLst>
          </p:cNvPr>
          <p:cNvSpPr txBox="1"/>
          <p:nvPr/>
        </p:nvSpPr>
        <p:spPr>
          <a:xfrm>
            <a:off x="-661197" y="-2674798"/>
            <a:ext cx="375101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Unique Layout: “Maker’s Fair”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7C3BF87-4B28-4806-933C-4E48E9A851B0}"/>
              </a:ext>
            </a:extLst>
          </p:cNvPr>
          <p:cNvSpPr txBox="1"/>
          <p:nvPr/>
        </p:nvSpPr>
        <p:spPr>
          <a:xfrm>
            <a:off x="3357536" y="5652992"/>
            <a:ext cx="362012" cy="356081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64859E0-0990-4597-B324-1AE3C0A71B4C}"/>
              </a:ext>
            </a:extLst>
          </p:cNvPr>
          <p:cNvSpPr txBox="1"/>
          <p:nvPr/>
        </p:nvSpPr>
        <p:spPr>
          <a:xfrm>
            <a:off x="-661197" y="-3511535"/>
            <a:ext cx="375101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Unique Layout: “Maker’s Fair”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89BB5E9-A225-4533-9B2E-1106ADA961C7}"/>
              </a:ext>
            </a:extLst>
          </p:cNvPr>
          <p:cNvSpPr txBox="1"/>
          <p:nvPr/>
        </p:nvSpPr>
        <p:spPr>
          <a:xfrm>
            <a:off x="3357536" y="4278321"/>
            <a:ext cx="362012" cy="356081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F7A250-E324-4175-B9A4-E6C0E15A7DB2}"/>
              </a:ext>
            </a:extLst>
          </p:cNvPr>
          <p:cNvSpPr txBox="1"/>
          <p:nvPr/>
        </p:nvSpPr>
        <p:spPr>
          <a:xfrm>
            <a:off x="-661197" y="-4439317"/>
            <a:ext cx="375101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Unique Layout: “Maker’s Fair”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BD683F4-0998-4630-875B-657567F14D57}"/>
              </a:ext>
            </a:extLst>
          </p:cNvPr>
          <p:cNvSpPr txBox="1"/>
          <p:nvPr/>
        </p:nvSpPr>
        <p:spPr>
          <a:xfrm>
            <a:off x="3357536" y="3574753"/>
            <a:ext cx="362012" cy="356081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89C61EC-5475-4D94-B32D-68ABC9F3984C}"/>
              </a:ext>
            </a:extLst>
          </p:cNvPr>
          <p:cNvSpPr/>
          <p:nvPr/>
        </p:nvSpPr>
        <p:spPr>
          <a:xfrm>
            <a:off x="3479848" y="1857606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DBD8B6D3-6465-45E7-8C8D-010DBE12D5DE}"/>
              </a:ext>
            </a:extLst>
          </p:cNvPr>
          <p:cNvSpPr/>
          <p:nvPr/>
        </p:nvSpPr>
        <p:spPr>
          <a:xfrm>
            <a:off x="3095707" y="2275785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709153F-79C5-402B-8E40-9494B793C3A6}"/>
              </a:ext>
            </a:extLst>
          </p:cNvPr>
          <p:cNvSpPr/>
          <p:nvPr/>
        </p:nvSpPr>
        <p:spPr>
          <a:xfrm>
            <a:off x="3859848" y="2275785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A62630A-5AE2-4D39-B6B3-1B3823C0C3CD}"/>
              </a:ext>
            </a:extLst>
          </p:cNvPr>
          <p:cNvSpPr/>
          <p:nvPr/>
        </p:nvSpPr>
        <p:spPr>
          <a:xfrm>
            <a:off x="3479848" y="2726054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57EA021-25A5-4753-9713-6D82CBD366BE}"/>
              </a:ext>
            </a:extLst>
          </p:cNvPr>
          <p:cNvSpPr txBox="1"/>
          <p:nvPr/>
        </p:nvSpPr>
        <p:spPr>
          <a:xfrm>
            <a:off x="3357536" y="4964050"/>
            <a:ext cx="362012" cy="356081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880D452-EB83-4535-9AC1-CB80031C4F3E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22EC22E-C386-476C-9BAE-0DA05F35DDA6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110DEDF-2CA4-4446-8F7E-BEDAA3068A48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C0B5748-54E1-4F67-A5EE-3D2AF0E00636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E7A64D4-C85D-4FDC-9515-CD4E75389D7E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126EFB6-C71B-44C5-A4CA-398AE4EABADC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682D41C-54F1-49E2-8D20-B2B493E23854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0E5A085-77CA-4E34-8FD1-271BCB938A0C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1A5C983-5A10-473D-847B-7C0A2E176040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D6CE463-6E14-44DF-B420-70D0E4FD1F24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6A9C880-C739-4477-A63A-2B2912C4AC3F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049C6DEF-7963-4DC0-8009-5401F2B725C9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FAC3322-3C2B-429D-86DC-B8B4828B4BBD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24712FD-2B34-4DA1-867F-BAFCFFD11E40}"/>
              </a:ext>
            </a:extLst>
          </p:cNvPr>
          <p:cNvSpPr txBox="1"/>
          <p:nvPr/>
        </p:nvSpPr>
        <p:spPr>
          <a:xfrm>
            <a:off x="5099057" y="4244930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771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20076</TotalTime>
  <Words>303</Words>
  <Application>Microsoft Office PowerPoint</Application>
  <PresentationFormat>Letter Paper (8.5x11 in)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Wingdings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1313</cp:revision>
  <dcterms:created xsi:type="dcterms:W3CDTF">2025-11-14T00:26:13Z</dcterms:created>
  <dcterms:modified xsi:type="dcterms:W3CDTF">2026-07-30T20:49:14Z</dcterms:modified>
</cp:coreProperties>
</file>