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6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4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7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1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6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EXITS and ADA — 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F784EAF-8D20-4101-94AC-4AE58C4D5A1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CA364D-38A7-4F59-A444-DCCABB5B060C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F23F82C-B1BC-4530-A35F-577F2C55E57B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59B697-A105-47EB-881C-020DB1B6C059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Box 104">
            <a:extLst>
              <a:ext uri="{FF2B5EF4-FFF2-40B4-BE49-F238E27FC236}">
                <a16:creationId xmlns:a16="http://schemas.microsoft.com/office/drawing/2014/main" id="{B2D503FC-7158-460B-B4E6-63BD88AC8D2B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A653854-F2EB-4EC9-B3BF-E44A27E7A5BF}"/>
              </a:ext>
            </a:extLst>
          </p:cNvPr>
          <p:cNvSpPr txBox="1"/>
          <p:nvPr/>
        </p:nvSpPr>
        <p:spPr>
          <a:xfrm>
            <a:off x="348542" y="498366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730ABF-0436-49A7-873C-CAA1641DE15B}"/>
              </a:ext>
            </a:extLst>
          </p:cNvPr>
          <p:cNvSpPr txBox="1"/>
          <p:nvPr/>
        </p:nvSpPr>
        <p:spPr>
          <a:xfrm>
            <a:off x="2509807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7F4FDB3-4406-408E-870D-578246931177}"/>
              </a:ext>
            </a:extLst>
          </p:cNvPr>
          <p:cNvSpPr txBox="1"/>
          <p:nvPr/>
        </p:nvSpPr>
        <p:spPr>
          <a:xfrm>
            <a:off x="3128963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09A07FE-0FD5-4613-953A-724FB58DC097}"/>
              </a:ext>
            </a:extLst>
          </p:cNvPr>
          <p:cNvSpPr txBox="1"/>
          <p:nvPr/>
        </p:nvSpPr>
        <p:spPr>
          <a:xfrm>
            <a:off x="3748119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1D7A2C7-F541-4455-A708-6AB82BB0E09E}"/>
              </a:ext>
            </a:extLst>
          </p:cNvPr>
          <p:cNvSpPr txBox="1"/>
          <p:nvPr/>
        </p:nvSpPr>
        <p:spPr>
          <a:xfrm>
            <a:off x="4367275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6AD5E61-D1CF-4D02-8FA4-F0E5DA6FE793}"/>
              </a:ext>
            </a:extLst>
          </p:cNvPr>
          <p:cNvSpPr txBox="1"/>
          <p:nvPr/>
        </p:nvSpPr>
        <p:spPr>
          <a:xfrm>
            <a:off x="2509807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DA2B850-58DD-4CF3-9A01-91A2FC7FFA7E}"/>
              </a:ext>
            </a:extLst>
          </p:cNvPr>
          <p:cNvSpPr txBox="1"/>
          <p:nvPr/>
        </p:nvSpPr>
        <p:spPr>
          <a:xfrm>
            <a:off x="3128963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1B4DAC0-AF08-445C-BAAE-EE23AD1B4C9D}"/>
              </a:ext>
            </a:extLst>
          </p:cNvPr>
          <p:cNvSpPr txBox="1"/>
          <p:nvPr/>
        </p:nvSpPr>
        <p:spPr>
          <a:xfrm>
            <a:off x="3748119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BCDAB37-67ED-4574-851E-B592095F9208}"/>
              </a:ext>
            </a:extLst>
          </p:cNvPr>
          <p:cNvSpPr txBox="1"/>
          <p:nvPr/>
        </p:nvSpPr>
        <p:spPr>
          <a:xfrm>
            <a:off x="4367275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4DA06A0-2C88-45D0-A613-30DBFBF1AD20}"/>
              </a:ext>
            </a:extLst>
          </p:cNvPr>
          <p:cNvSpPr txBox="1"/>
          <p:nvPr/>
        </p:nvSpPr>
        <p:spPr>
          <a:xfrm>
            <a:off x="2509807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CACA61F-7803-4C8D-A57D-1CD82B090965}"/>
              </a:ext>
            </a:extLst>
          </p:cNvPr>
          <p:cNvSpPr txBox="1"/>
          <p:nvPr/>
        </p:nvSpPr>
        <p:spPr>
          <a:xfrm>
            <a:off x="3128963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C3B0E3D-6349-4914-8873-F54EA51D6F7A}"/>
              </a:ext>
            </a:extLst>
          </p:cNvPr>
          <p:cNvSpPr txBox="1"/>
          <p:nvPr/>
        </p:nvSpPr>
        <p:spPr>
          <a:xfrm>
            <a:off x="3748119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9E5B372-725D-4367-B3C7-4E0D3A5C1D98}"/>
              </a:ext>
            </a:extLst>
          </p:cNvPr>
          <p:cNvSpPr txBox="1"/>
          <p:nvPr/>
        </p:nvSpPr>
        <p:spPr>
          <a:xfrm>
            <a:off x="4367275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DAB0E8C-01E1-4A0B-A02D-C561E97FEA69}"/>
              </a:ext>
            </a:extLst>
          </p:cNvPr>
          <p:cNvSpPr txBox="1"/>
          <p:nvPr/>
        </p:nvSpPr>
        <p:spPr>
          <a:xfrm>
            <a:off x="2816543" y="394800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3030A6D-C318-4B06-ACBF-EB5B365CBF0D}"/>
              </a:ext>
            </a:extLst>
          </p:cNvPr>
          <p:cNvSpPr txBox="1"/>
          <p:nvPr/>
        </p:nvSpPr>
        <p:spPr>
          <a:xfrm>
            <a:off x="3435699" y="394800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D1CE505-1CEB-4CBC-B49D-FCD198388852}"/>
              </a:ext>
            </a:extLst>
          </p:cNvPr>
          <p:cNvSpPr txBox="1"/>
          <p:nvPr/>
        </p:nvSpPr>
        <p:spPr>
          <a:xfrm>
            <a:off x="4054855" y="394800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3A149C8-9B26-4509-92B2-D351B6CEFA6B}"/>
              </a:ext>
            </a:extLst>
          </p:cNvPr>
          <p:cNvSpPr txBox="1"/>
          <p:nvPr/>
        </p:nvSpPr>
        <p:spPr>
          <a:xfrm>
            <a:off x="5099057" y="4025162"/>
            <a:ext cx="16522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per round table options: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(Comfortable)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(Very tight)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CF4B30-5BA0-401E-B8E0-A08B7859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9593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9B7B7D-D1A7-43F4-94A4-F7D5D12DF3C8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36ED8E9-B379-4D34-A4BF-07CC18D316F9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422C2CE-B553-48F8-84FA-3BB30F9AA538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604DC041-68D0-400D-AAE7-5913CC33FB74}"/>
              </a:ext>
            </a:extLst>
          </p:cNvPr>
          <p:cNvSpPr/>
          <p:nvPr/>
        </p:nvSpPr>
        <p:spPr>
          <a:xfrm>
            <a:off x="2789524" y="337878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A263834-6072-44E5-AA95-94D55749E99B}"/>
              </a:ext>
            </a:extLst>
          </p:cNvPr>
          <p:cNvSpPr/>
          <p:nvPr/>
        </p:nvSpPr>
        <p:spPr>
          <a:xfrm>
            <a:off x="3187872" y="337878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5325F943-D0A6-4A11-8A80-BA770A9F2DE9}"/>
              </a:ext>
            </a:extLst>
          </p:cNvPr>
          <p:cNvSpPr/>
          <p:nvPr/>
        </p:nvSpPr>
        <p:spPr>
          <a:xfrm>
            <a:off x="3585495" y="337878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8C843E39-001C-407E-8DDB-1A3216136240}"/>
              </a:ext>
            </a:extLst>
          </p:cNvPr>
          <p:cNvSpPr/>
          <p:nvPr/>
        </p:nvSpPr>
        <p:spPr>
          <a:xfrm>
            <a:off x="3984568" y="3378786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AB51199-C6E0-4351-A230-776867EB1464}"/>
              </a:ext>
            </a:extLst>
          </p:cNvPr>
          <p:cNvSpPr txBox="1"/>
          <p:nvPr/>
        </p:nvSpPr>
        <p:spPr>
          <a:xfrm>
            <a:off x="3002665" y="3541695"/>
            <a:ext cx="11535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Food tables</a:t>
            </a:r>
            <a:endParaRPr lang="en-US" sz="1200" dirty="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DF55D36-8EFB-482E-95AC-C3FB668421FC}"/>
              </a:ext>
            </a:extLst>
          </p:cNvPr>
          <p:cNvSpPr txBox="1"/>
          <p:nvPr/>
        </p:nvSpPr>
        <p:spPr>
          <a:xfrm rot="16200000">
            <a:off x="1309331" y="3320129"/>
            <a:ext cx="6700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Check-in table</a:t>
            </a:r>
            <a:endParaRPr lang="en-US" sz="1000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526787C1-CF55-434C-8535-9AE996874186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9DCB51F-6D9B-466F-9BA5-AA81909710B3}"/>
              </a:ext>
            </a:extLst>
          </p:cNvPr>
          <p:cNvSpPr txBox="1"/>
          <p:nvPr/>
        </p:nvSpPr>
        <p:spPr>
          <a:xfrm>
            <a:off x="2349049" y="1320625"/>
            <a:ext cx="2567940" cy="1923604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3BF1190-E98D-43A5-9E87-77349AD68C40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Space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not used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F8FBEC7-7FDE-4380-ABCC-2B2B46C3CD09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8C5F218-9F6E-4D3E-B0AE-BCE7EA370287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1F6C5C8-F53F-47E1-8356-94BD8291CA98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23F3E0D-D243-4007-933E-231658E2989F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582ABBC-4D87-4E59-9CC1-18A9C6A587D7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1BFE290-1B0A-42A3-8C35-A8F87EBF6C7E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832EC4F-BE7B-4CE0-A3A4-608FB75D37E1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A2B6193-6B98-4723-8C44-36637377668B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5BB641C-182E-4E93-8F8C-D8DA183856F2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AF51FD4-5547-46CA-AF0A-CBAA68B92AB1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6593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5927</TotalTime>
  <Words>288</Words>
  <Application>Microsoft Office PowerPoint</Application>
  <PresentationFormat>Letter Paper (8.5x11 in)</PresentationFormat>
  <Paragraphs>55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Wingdings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123</cp:revision>
  <dcterms:created xsi:type="dcterms:W3CDTF">2025-11-14T00:26:13Z</dcterms:created>
  <dcterms:modified xsi:type="dcterms:W3CDTF">2026-08-03T21:45:46Z</dcterms:modified>
</cp:coreProperties>
</file>