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0E11262-3A82-449D-A675-19D74268C646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B907533-E63A-42E8-AD19-8763DB75CB3C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B2D503FC-7158-460B-B4E6-63BD88AC8D2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53854-F2EB-4EC9-B3BF-E44A27E7A5B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A149C8-9B26-4509-92B2-D351B6CEFA6B}"/>
              </a:ext>
            </a:extLst>
          </p:cNvPr>
          <p:cNvSpPr txBox="1"/>
          <p:nvPr/>
        </p:nvSpPr>
        <p:spPr>
          <a:xfrm>
            <a:off x="5099057" y="4025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F4B30-5BA0-401E-B8E0-A08B7859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9B7B7D-D1A7-43F4-94A4-F7D5D12DF3C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6ED8E9-B379-4D34-A4BF-07CC18D316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22C2CE-B553-48F8-84FA-3BB30F9AA53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DF55D36-8EFB-482E-95AC-C3FB668421FC}"/>
              </a:ext>
            </a:extLst>
          </p:cNvPr>
          <p:cNvSpPr txBox="1"/>
          <p:nvPr/>
        </p:nvSpPr>
        <p:spPr>
          <a:xfrm rot="16200000">
            <a:off x="1309331" y="3320129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Check-in table</a:t>
            </a:r>
            <a:endParaRPr lang="en-US" sz="1000" dirty="0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526787C1-CF55-434C-8535-9AE996874186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9DCB51F-6D9B-466F-9BA5-AA81909710B3}"/>
              </a:ext>
            </a:extLst>
          </p:cNvPr>
          <p:cNvSpPr txBox="1"/>
          <p:nvPr/>
        </p:nvSpPr>
        <p:spPr>
          <a:xfrm>
            <a:off x="2349049" y="1320625"/>
            <a:ext cx="2567940" cy="1923604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3BF1190-E98D-43A5-9E87-77349AD68C40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Space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not used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EF8FBEC7-7FDE-4380-ABCC-2B2B46C3CD09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38EB972E-D234-4B81-AA16-784412F32265}"/>
              </a:ext>
            </a:extLst>
          </p:cNvPr>
          <p:cNvSpPr/>
          <p:nvPr/>
        </p:nvSpPr>
        <p:spPr>
          <a:xfrm>
            <a:off x="2804249" y="332379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1E0C099-F32D-44E9-ABED-C147D9C9CDF6}"/>
              </a:ext>
            </a:extLst>
          </p:cNvPr>
          <p:cNvSpPr/>
          <p:nvPr/>
        </p:nvSpPr>
        <p:spPr>
          <a:xfrm>
            <a:off x="3202597" y="332379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557C4A0-3A1A-4949-A3B8-EDD1C98DDDD6}"/>
              </a:ext>
            </a:extLst>
          </p:cNvPr>
          <p:cNvSpPr/>
          <p:nvPr/>
        </p:nvSpPr>
        <p:spPr>
          <a:xfrm>
            <a:off x="3600220" y="332379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1EAAC13B-DDE3-4D58-ACAE-FF3AF1B94A9B}"/>
              </a:ext>
            </a:extLst>
          </p:cNvPr>
          <p:cNvSpPr/>
          <p:nvPr/>
        </p:nvSpPr>
        <p:spPr>
          <a:xfrm>
            <a:off x="3999293" y="3323790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1C83AA7-7AFD-4027-A68A-EEB5229E2546}"/>
              </a:ext>
            </a:extLst>
          </p:cNvPr>
          <p:cNvSpPr txBox="1"/>
          <p:nvPr/>
        </p:nvSpPr>
        <p:spPr>
          <a:xfrm>
            <a:off x="2509807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7E04525-7D5F-4E80-B0F8-3D3883D8CBC7}"/>
              </a:ext>
            </a:extLst>
          </p:cNvPr>
          <p:cNvSpPr txBox="1"/>
          <p:nvPr/>
        </p:nvSpPr>
        <p:spPr>
          <a:xfrm>
            <a:off x="3128963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6C9E333-13AB-423F-8A54-353D60A78FD8}"/>
              </a:ext>
            </a:extLst>
          </p:cNvPr>
          <p:cNvSpPr txBox="1"/>
          <p:nvPr/>
        </p:nvSpPr>
        <p:spPr>
          <a:xfrm>
            <a:off x="3748119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A9CD5FB-D06C-4C88-86A2-D24BD79626C8}"/>
              </a:ext>
            </a:extLst>
          </p:cNvPr>
          <p:cNvSpPr txBox="1"/>
          <p:nvPr/>
        </p:nvSpPr>
        <p:spPr>
          <a:xfrm>
            <a:off x="4367275" y="570929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0292BD0-805D-4185-8EFD-23D73006F712}"/>
              </a:ext>
            </a:extLst>
          </p:cNvPr>
          <p:cNvSpPr txBox="1"/>
          <p:nvPr/>
        </p:nvSpPr>
        <p:spPr>
          <a:xfrm>
            <a:off x="2509807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C35F5936-FE8B-4B17-80EB-6BB56F4C96D1}"/>
              </a:ext>
            </a:extLst>
          </p:cNvPr>
          <p:cNvSpPr txBox="1"/>
          <p:nvPr/>
        </p:nvSpPr>
        <p:spPr>
          <a:xfrm>
            <a:off x="3128963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BC3A4EF-FC7D-40FE-9B01-A53EC2F75897}"/>
              </a:ext>
            </a:extLst>
          </p:cNvPr>
          <p:cNvSpPr txBox="1"/>
          <p:nvPr/>
        </p:nvSpPr>
        <p:spPr>
          <a:xfrm>
            <a:off x="3748119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EE5C24A-5473-42F6-8E0C-3C5915431C83}"/>
              </a:ext>
            </a:extLst>
          </p:cNvPr>
          <p:cNvSpPr txBox="1"/>
          <p:nvPr/>
        </p:nvSpPr>
        <p:spPr>
          <a:xfrm>
            <a:off x="4367275" y="518209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C468935-B0D3-4489-ACD4-EC13BE2956B5}"/>
              </a:ext>
            </a:extLst>
          </p:cNvPr>
          <p:cNvSpPr txBox="1"/>
          <p:nvPr/>
        </p:nvSpPr>
        <p:spPr>
          <a:xfrm>
            <a:off x="2509807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1386BA87-A27F-41F3-8480-57F9BA17E517}"/>
              </a:ext>
            </a:extLst>
          </p:cNvPr>
          <p:cNvSpPr txBox="1"/>
          <p:nvPr/>
        </p:nvSpPr>
        <p:spPr>
          <a:xfrm>
            <a:off x="3128963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3E65CBCC-D9DD-42EF-A6C1-29B1042A68E8}"/>
              </a:ext>
            </a:extLst>
          </p:cNvPr>
          <p:cNvSpPr txBox="1"/>
          <p:nvPr/>
        </p:nvSpPr>
        <p:spPr>
          <a:xfrm>
            <a:off x="3748119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402B244-80B9-4704-9975-E221EFC15F07}"/>
              </a:ext>
            </a:extLst>
          </p:cNvPr>
          <p:cNvSpPr txBox="1"/>
          <p:nvPr/>
        </p:nvSpPr>
        <p:spPr>
          <a:xfrm>
            <a:off x="4367275" y="4655144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100" dirty="0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471B38FA-4EAB-47A4-A174-23CBCC017377}"/>
              </a:ext>
            </a:extLst>
          </p:cNvPr>
          <p:cNvSpPr/>
          <p:nvPr/>
        </p:nvSpPr>
        <p:spPr>
          <a:xfrm>
            <a:off x="3218529" y="3849033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E0062016-28A8-4A86-802D-200E39FF813A}"/>
              </a:ext>
            </a:extLst>
          </p:cNvPr>
          <p:cNvSpPr/>
          <p:nvPr/>
        </p:nvSpPr>
        <p:spPr>
          <a:xfrm>
            <a:off x="2603183" y="4184382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C6DD7E50-84E5-4DCB-B550-D18D85D25799}"/>
              </a:ext>
            </a:extLst>
          </p:cNvPr>
          <p:cNvSpPr/>
          <p:nvPr/>
        </p:nvSpPr>
        <p:spPr>
          <a:xfrm>
            <a:off x="4452179" y="3855784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F71640B5-30A9-442D-AF5C-8658707E18CB}"/>
              </a:ext>
            </a:extLst>
          </p:cNvPr>
          <p:cNvSpPr/>
          <p:nvPr/>
        </p:nvSpPr>
        <p:spPr>
          <a:xfrm>
            <a:off x="3836833" y="4184382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C5164FA-667E-4167-B396-C9034511C250}"/>
              </a:ext>
            </a:extLst>
          </p:cNvPr>
          <p:cNvSpPr txBox="1"/>
          <p:nvPr/>
        </p:nvSpPr>
        <p:spPr>
          <a:xfrm>
            <a:off x="2954888" y="3486365"/>
            <a:ext cx="1290664" cy="2462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Food/catering tables</a:t>
            </a:r>
            <a:endParaRPr lang="en-US" sz="1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5143779-4784-48C5-9AB6-2CF8C3554D6A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21FDE93-D873-4072-B9BC-BBB21521847F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4C1B6F5-6ADE-41B8-B85F-DA66AECDAC46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4FC1A1-C5BB-4E65-9A4D-FD7E6864F5E5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9CF4B34-F44C-46E5-A4D1-7BC4D99A413C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D96DB3A8-CE6A-488D-8D9B-4309E9EA1341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242BD10-B399-480E-8FF1-AA390A1D93BA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D067536-3D8F-4A94-A5E5-5B3249983AA4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D741727-3D24-4C97-A5C0-2FDCFD1EF18D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6593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5929</TotalTime>
  <Words>290</Words>
  <Application>Microsoft Office PowerPoint</Application>
  <PresentationFormat>Letter Paper (8.5x11 in)</PresentationFormat>
  <Paragraphs>55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126</cp:revision>
  <dcterms:created xsi:type="dcterms:W3CDTF">2025-11-14T00:26:13Z</dcterms:created>
  <dcterms:modified xsi:type="dcterms:W3CDTF">2026-08-03T21:46:14Z</dcterms:modified>
</cp:coreProperties>
</file>