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90" r:id="rId3"/>
  </p:sldMasterIdLst>
  <p:notesMasterIdLst>
    <p:notesMasterId r:id="rId6"/>
  </p:notesMasterIdLst>
  <p:sldIdLst>
    <p:sldId id="257" r:id="rId4"/>
    <p:sldId id="286" r:id="rId5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B7AE0"/>
    <a:srgbClr val="FF0000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6323" autoAdjust="0"/>
  </p:normalViewPr>
  <p:slideViewPr>
    <p:cSldViewPr snapToGrid="0">
      <p:cViewPr varScale="1">
        <p:scale>
          <a:sx n="79" d="100"/>
          <a:sy n="79" d="100"/>
        </p:scale>
        <p:origin x="3090" y="156"/>
      </p:cViewPr>
      <p:guideLst/>
    </p:cSldViewPr>
  </p:slideViewPr>
  <p:outlineViewPr>
    <p:cViewPr>
      <p:scale>
        <a:sx n="33" d="100"/>
        <a:sy n="33" d="100"/>
      </p:scale>
      <p:origin x="0" y="-163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03B6E-7FB1-4545-B5C4-5175120544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7C182-AE99-432F-B051-1012B39F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91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8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33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85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359FD-B29A-81FC-694E-E7A53439D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332310"/>
            <a:ext cx="6212541" cy="849284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C0DF336-27B9-8C67-C650-904499A32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9884" y="654803"/>
            <a:ext cx="1495387" cy="1041401"/>
          </a:xfrm>
          <a:prstGeom prst="rect">
            <a:avLst/>
          </a:prstGeom>
        </p:spPr>
      </p:pic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6C145B6-5A97-B340-16EC-369FE89D0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62122" y="2775590"/>
            <a:ext cx="4733756" cy="39350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765">
                <a:solidFill>
                  <a:schemeClr val="bg1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DEPARTMENT NAME HERE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83DC25C-F28B-42FF-1220-FA0197C6C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125" y="3169098"/>
            <a:ext cx="4733757" cy="195390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59" b="1" i="0">
                <a:solidFill>
                  <a:schemeClr val="bg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PAGE TITLE  GOES HERE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7C3B1D-F19F-F874-1D05-AA89A737A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62125" y="5511452"/>
            <a:ext cx="473375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5582946-2E32-E1A5-DFE0-4755296D46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49892" y="5777797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D85747D7-B929-9F36-A7D6-A3F385F0C5F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49892" y="5987204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 i="1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E3389E2E-21C7-777E-0422-F6E86A8050E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649892" y="6308088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E1A9CF7-E7F8-B918-9384-AF3CC792DF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619" y="8457241"/>
            <a:ext cx="2619414" cy="18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16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6AA62-15FA-D62E-7D2A-019CA688B5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9" y="552317"/>
            <a:ext cx="3058634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TABLE OF CONTENTS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1A38FF-80DA-97F4-5618-723002CEF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9492ED9-BEBF-4E4F-29F7-3CA8D095D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4950" y="1410106"/>
            <a:ext cx="0" cy="66456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83FABEDA-80D9-71CE-898E-BDAFD8D508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9534" y="1410106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FB54B9BD-0967-2097-9875-852F676A41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5733" y="173644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57A35255-37EB-5828-88A8-58FE4188560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733" y="2079975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DEECB5C0-9C52-C166-6637-B27E52C043B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9534" y="2743606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48D443CF-1DE3-5018-9181-81E3EE40DB4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75733" y="306994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BFEFCF6C-79C0-F10C-3207-C6F29918971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5733" y="3413475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2834FCE-71B4-B4FB-7247-19C801A88E2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9534" y="4085013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C1055CC-79AD-0EA4-7524-4B84BE44D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5733" y="4411349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A0DF4E5B-5A3F-AB50-BA80-C3B22CE54E5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5733" y="475488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BF79D99-DB43-E5DA-7572-56263BF0277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9534" y="5416257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83B30EF6-0411-482D-4548-5765498B27C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75733" y="5742594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1DAC7607-4CB7-56C4-9C6E-2F57F0DEBA7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75733" y="6086127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0470F950-1504-74BB-C3AA-2F064D36153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79534" y="6743804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600EBB80-0A7F-6569-72A2-741158F2FFF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75733" y="7078738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7D76B948-BED9-98CA-4022-0F73459A9A3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5733" y="7422271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C1761745-DF8D-2B08-8958-A8614D07551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023065" y="582823"/>
            <a:ext cx="2259985" cy="74729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2045107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9913B-CF1E-1E70-2D65-A69C714BD3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8" y="552317"/>
            <a:ext cx="5734231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37D6C7-82FB-D4D8-3D07-D42D7246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1E092EE-4D45-1D37-89FF-848B6D08A4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614" y="1215862"/>
            <a:ext cx="5752766" cy="53082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Intro paragraph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2FDF3F66-E202-9910-DD7D-DF888BED26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617" y="1929629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3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 Section 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312686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19" y="2695742"/>
            <a:ext cx="5730429" cy="178100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EE889013-6FD4-DC64-ABEC-A4DD1546EA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2620" y="4600224"/>
            <a:ext cx="3439476" cy="2121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4600224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412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BFC1DE35-1429-BFBC-BD52-5BB17B9C21A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52619" y="6845175"/>
            <a:ext cx="5730429" cy="120334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7364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D81892-8677-3D52-61F4-38CC078EE6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18" y="590859"/>
            <a:ext cx="3443278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235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Sub Section Title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5DA6317-04A8-FDF9-B172-89E18D1A9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2620" y="979186"/>
            <a:ext cx="3439476" cy="17384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96130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412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841080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19" y="3100663"/>
            <a:ext cx="5730429" cy="278751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ut.Tempus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C5298EA-858C-C42E-8A84-EB73CBDC38A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2617" y="6035578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9722C0D-391D-6BCA-002E-305E958460A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2619" y="6295161"/>
            <a:ext cx="5730429" cy="178100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096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359FD-B29A-81FC-694E-E7A53439D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332311"/>
            <a:ext cx="6212541" cy="103970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6C145B6-5A97-B340-16EC-369FE89D0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61795" y="595188"/>
            <a:ext cx="4511362" cy="25527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12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DEPARTMENT NAME HERE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E1A9CF7-E7F8-B918-9384-AF3CC792DF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724" y="960860"/>
            <a:ext cx="2619414" cy="18134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C0DF336-27B9-8C67-C650-904499A32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84285" y="536863"/>
            <a:ext cx="950985" cy="662275"/>
          </a:xfrm>
          <a:prstGeom prst="rect">
            <a:avLst/>
          </a:prstGeom>
        </p:spPr>
      </p:pic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7D7189B2-5730-5BEE-C09C-33A6AEC2FFA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322728" y="1372013"/>
            <a:ext cx="6212540" cy="72351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235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83DC25C-F28B-42FF-1220-FA0197C6C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125" y="1663752"/>
            <a:ext cx="4733757" cy="195390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59" b="1" i="0">
                <a:solidFill>
                  <a:schemeClr val="bg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PAGE TITLE  GOES HERE 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5582946-2E32-E1A5-DFE0-4755296D46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17195" y="3771435"/>
            <a:ext cx="3156374" cy="13796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E034F04A-9F7B-CB15-0F12-6212AE67CDB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817195" y="3985856"/>
            <a:ext cx="3156374" cy="3108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 i="1">
                <a:solidFill>
                  <a:schemeClr val="bg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63D5C9F2-C494-4C12-CD68-A04AF05D1ED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817195" y="4307755"/>
            <a:ext cx="3156374" cy="21528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80AE99-E21E-69DF-B38C-D6BAA9A06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8607136"/>
            <a:ext cx="6212541" cy="21968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</p:spTree>
    <p:extLst>
      <p:ext uri="{BB962C8B-B14F-4D97-AF65-F5344CB8AC3E}">
        <p14:creationId xmlns:p14="http://schemas.microsoft.com/office/powerpoint/2010/main" val="4107016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E04B46-3E60-A4B8-77D6-4D5F35F9E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951" y="562367"/>
            <a:ext cx="5752766" cy="285527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37D6C7-82FB-D4D8-3D07-D42D7246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1E092EE-4D45-1D37-89FF-848B6D08A4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614" y="1215862"/>
            <a:ext cx="5752766" cy="53082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Intro paragraph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2FDF3F66-E202-9910-DD7D-DF888BED26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617" y="2020728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3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 Section 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437946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905CA876-A867-3924-EA0E-30A4601E1DF0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574950" y="2821002"/>
            <a:ext cx="2131269" cy="2393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6729" y="2821002"/>
            <a:ext cx="3428651" cy="2393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</a:t>
            </a:r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EE889013-6FD4-DC64-ABEC-A4DD1546EA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2620" y="5534227"/>
            <a:ext cx="3439476" cy="2393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534227"/>
            <a:ext cx="2131269" cy="2393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1017603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>
            <a:extLst>
              <a:ext uri="{FF2B5EF4-FFF2-40B4-BE49-F238E27FC236}">
                <a16:creationId xmlns:a16="http://schemas.microsoft.com/office/drawing/2014/main" id="{FB217F15-ECD7-50C5-8A6E-E4CDD2E749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619" y="550590"/>
            <a:ext cx="3439477" cy="285527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235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Sub Section Title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5DA6317-04A8-FDF9-B172-89E18D1A9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2620" y="855713"/>
            <a:ext cx="3439476" cy="186189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96130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909404"/>
            <a:ext cx="5752763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20" y="3168987"/>
            <a:ext cx="3439476" cy="225136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02C78E2B-EBDE-906E-64AA-3BF1270AC32C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174111" y="3168987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C5298EA-858C-C42E-8A84-EB73CBDC38A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2617" y="5606983"/>
            <a:ext cx="5752763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9722C0D-391D-6BCA-002E-305E958460A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2619" y="5866566"/>
            <a:ext cx="3439477" cy="2121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endParaRPr lang="en-US" dirty="0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0EB8863A-7BAC-FA64-CA31-351C520B9883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4174111" y="5866566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187793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13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29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1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06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71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6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79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C7A743-54B8-F93A-8BDB-BCA5E6E62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5D2E6D-EC9B-9AD1-41E0-7495A1E1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3224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06930F-ABE6-C06E-10D0-2A6266DF0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20EB6-949B-751F-5E3C-3D9BC3FE2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562109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28D0B6-8927-B488-E7E5-0C8054369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950" y="8404271"/>
            <a:ext cx="1408217" cy="97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A5EFFE-401A-F861-CF42-8FDED0209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210106" y="8338458"/>
            <a:ext cx="362591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94" dirty="0">
                <a:solidFill>
                  <a:schemeClr val="tx2"/>
                </a:solidFill>
              </a:rPr>
              <a:t>DEPARTMENT NAME HERE: Go to View &gt; Slide Master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347FD-2185-1947-6CA3-29916B4AB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878286" y="8338458"/>
            <a:ext cx="41493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EF50E73-D4D9-4A40-BA37-31C7662B8737}" type="slidenum">
              <a:rPr lang="en-US" sz="794" smtClean="0">
                <a:solidFill>
                  <a:schemeClr val="tx2"/>
                </a:solidFill>
              </a:rPr>
              <a:pPr algn="r"/>
              <a:t>‹#›</a:t>
            </a:fld>
            <a:endParaRPr lang="en-US" sz="794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145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hf hdr="0" ftr="0" dt="0"/>
  <p:txStyles>
    <p:titleStyle>
      <a:lvl1pPr algn="ctr" defTabSz="3429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34291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3" indent="-214324" algn="l" defTabSz="34291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6" indent="-171459" algn="l" defTabSz="34291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4" indent="-171459" algn="l" defTabSz="342918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32" indent="-171459" algn="l" defTabSz="342918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51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9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87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805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7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5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73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91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1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46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2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C7A743-54B8-F93A-8BDB-BCA5E6E62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5D2E6D-EC9B-9AD1-41E0-7495A1E1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3224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06930F-ABE6-C06E-10D0-2A6266DF0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20EB6-949B-751F-5E3C-3D9BC3FE2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562109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28D0B6-8927-B488-E7E5-0C8054369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950" y="8404271"/>
            <a:ext cx="1408217" cy="97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A5EFFE-401A-F861-CF42-8FDED0209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210106" y="8338458"/>
            <a:ext cx="362591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94" dirty="0">
                <a:solidFill>
                  <a:schemeClr val="tx2"/>
                </a:solidFill>
              </a:rPr>
              <a:t>DEPARTMENT NAME HERE: Go to View &gt; Slide Master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347FD-2185-1947-6CA3-29916B4AB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878286" y="8338458"/>
            <a:ext cx="41493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EF50E73-D4D9-4A40-BA37-31C7662B8737}" type="slidenum">
              <a:rPr lang="en-US" sz="794" smtClean="0">
                <a:solidFill>
                  <a:schemeClr val="tx2"/>
                </a:solidFill>
              </a:rPr>
              <a:pPr algn="r"/>
              <a:t>‹#›</a:t>
            </a:fld>
            <a:endParaRPr lang="en-US" sz="794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2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hdr="0" ftr="0" dt="0"/>
  <p:txStyles>
    <p:titleStyle>
      <a:lvl1pPr algn="ctr" defTabSz="3429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34291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3" indent="-214324" algn="l" defTabSz="34291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6" indent="-171459" algn="l" defTabSz="34291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4" indent="-171459" algn="l" defTabSz="342918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32" indent="-171459" algn="l" defTabSz="342918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51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9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87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805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7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5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73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91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1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46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70401E47-92FA-42E3-B9E5-359C8E99E15E}"/>
              </a:ext>
            </a:extLst>
          </p:cNvPr>
          <p:cNvSpPr txBox="1"/>
          <p:nvPr/>
        </p:nvSpPr>
        <p:spPr>
          <a:xfrm>
            <a:off x="252195" y="209013"/>
            <a:ext cx="374339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AREAS</a:t>
            </a:r>
            <a:r>
              <a:rPr lang="en-US" sz="1200" b="1"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r>
              <a:rPr lang="en-US" sz="1200">
                <a:ea typeface="Open Sans" panose="020B0606030504020204" pitchFamily="34" charset="0"/>
                <a:cs typeface="Open Sans" panose="020B0606030504020204" pitchFamily="34" charset="0"/>
              </a:rPr>
              <a:t>Fire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exits, entry ways, narrow hallways, and stairwells —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all of these areas must retain clearance.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NO furniture can be placed in these areas (highlighted in red boxes).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03600E-99AA-4401-BDE7-C356BB422ACF}"/>
              </a:ext>
            </a:extLst>
          </p:cNvPr>
          <p:cNvSpPr/>
          <p:nvPr/>
        </p:nvSpPr>
        <p:spPr>
          <a:xfrm>
            <a:off x="4371975" y="1168119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548A82-A85B-480D-A294-7BFBDD29A70E}"/>
              </a:ext>
            </a:extLst>
          </p:cNvPr>
          <p:cNvSpPr/>
          <p:nvPr/>
        </p:nvSpPr>
        <p:spPr>
          <a:xfrm>
            <a:off x="4371975" y="6580293"/>
            <a:ext cx="596265" cy="59327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421A85-3948-4968-80E3-C7E5FEA831AA}"/>
              </a:ext>
            </a:extLst>
          </p:cNvPr>
          <p:cNvSpPr/>
          <p:nvPr/>
        </p:nvSpPr>
        <p:spPr>
          <a:xfrm>
            <a:off x="2187893" y="6582801"/>
            <a:ext cx="596265" cy="590761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64567A-2245-48E3-BDFA-7089683A4DEF}"/>
              </a:ext>
            </a:extLst>
          </p:cNvPr>
          <p:cNvSpPr/>
          <p:nvPr/>
        </p:nvSpPr>
        <p:spPr>
          <a:xfrm rot="16200000">
            <a:off x="4709500" y="7428315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6348C8-6C0D-42E9-9D92-0D7DFB8FBBDB}"/>
              </a:ext>
            </a:extLst>
          </p:cNvPr>
          <p:cNvSpPr/>
          <p:nvPr/>
        </p:nvSpPr>
        <p:spPr>
          <a:xfrm rot="16200000">
            <a:off x="1872644" y="3154608"/>
            <a:ext cx="938213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19C806-473F-4D77-A733-8063B66C7AEC}"/>
              </a:ext>
            </a:extLst>
          </p:cNvPr>
          <p:cNvSpPr/>
          <p:nvPr/>
        </p:nvSpPr>
        <p:spPr>
          <a:xfrm rot="16200000">
            <a:off x="1889760" y="5784396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D982DD-220C-4A17-BB10-7BDB41AB496A}"/>
              </a:ext>
            </a:extLst>
          </p:cNvPr>
          <p:cNvSpPr txBox="1"/>
          <p:nvPr/>
        </p:nvSpPr>
        <p:spPr>
          <a:xfrm>
            <a:off x="1764989" y="-1148669"/>
            <a:ext cx="3328022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FIRE EXITS and ADA — </a:t>
            </a:r>
          </a:p>
          <a:p>
            <a:pPr algn="ct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Must retain clearance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79E02-9858-4167-BD7D-36B92DA80BFF}"/>
              </a:ext>
            </a:extLst>
          </p:cNvPr>
          <p:cNvSpPr/>
          <p:nvPr/>
        </p:nvSpPr>
        <p:spPr>
          <a:xfrm>
            <a:off x="1447800" y="3785898"/>
            <a:ext cx="807720" cy="157220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A2CB68-66F1-4243-9885-A88E4DC0580E}"/>
              </a:ext>
            </a:extLst>
          </p:cNvPr>
          <p:cNvSpPr/>
          <p:nvPr/>
        </p:nvSpPr>
        <p:spPr>
          <a:xfrm>
            <a:off x="1447798" y="1403630"/>
            <a:ext cx="902277" cy="144405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D3E64-B79C-42C2-A2C7-7FDB5FA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92934"/>
            <a:ext cx="1543050" cy="486833"/>
          </a:xfrm>
        </p:spPr>
        <p:txBody>
          <a:bodyPr/>
          <a:lstStyle/>
          <a:p>
            <a:fld id="{0B0E6F20-D4E1-4A00-93F7-9A306B97A87E}" type="slidenum">
              <a:rPr lang="en-US" smtClean="0"/>
              <a:t>1</a:t>
            </a:fld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67B614-DFEB-4084-8D44-71990C91D027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21D2842-F841-4E54-94E0-522E8215FEBA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2D6BD7-0FFD-41D3-BB53-D4E85E406271}"/>
              </a:ext>
            </a:extLst>
          </p:cNvPr>
          <p:cNvCxnSpPr/>
          <p:nvPr/>
        </p:nvCxnSpPr>
        <p:spPr>
          <a:xfrm>
            <a:off x="1447798" y="1403630"/>
            <a:ext cx="893952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9ED5A56-DA61-45F4-9DD2-CD05883F0F75}"/>
              </a:ext>
            </a:extLst>
          </p:cNvPr>
          <p:cNvCxnSpPr>
            <a:cxnSpLocks/>
          </p:cNvCxnSpPr>
          <p:nvPr/>
        </p:nvCxnSpPr>
        <p:spPr>
          <a:xfrm flipH="1">
            <a:off x="1447798" y="1403629"/>
            <a:ext cx="902277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70B9D15-3821-42E5-A620-0B9D2B47034B}"/>
              </a:ext>
            </a:extLst>
          </p:cNvPr>
          <p:cNvGrpSpPr/>
          <p:nvPr/>
        </p:nvGrpSpPr>
        <p:grpSpPr>
          <a:xfrm>
            <a:off x="2163116" y="2847682"/>
            <a:ext cx="324367" cy="938214"/>
            <a:chOff x="2934696" y="1389925"/>
            <a:chExt cx="902277" cy="144405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16643D5-73BC-4E86-82B3-4C6F80B3DA4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76243D7-F983-4ED8-8375-9DD42D2F5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2CE484-0387-4B40-B031-D7084B3D6125}"/>
              </a:ext>
            </a:extLst>
          </p:cNvPr>
          <p:cNvGrpSpPr/>
          <p:nvPr/>
        </p:nvGrpSpPr>
        <p:grpSpPr>
          <a:xfrm>
            <a:off x="1447798" y="3785895"/>
            <a:ext cx="807722" cy="1572208"/>
            <a:chOff x="2934696" y="1389925"/>
            <a:chExt cx="902277" cy="144405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D3B212-7AB8-4331-BD0D-B28D7B1E39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337D7E-911C-497D-8EE4-F911A205DB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15695D-16FE-4304-9A86-5D60E303F1AD}"/>
              </a:ext>
            </a:extLst>
          </p:cNvPr>
          <p:cNvGrpSpPr/>
          <p:nvPr/>
        </p:nvGrpSpPr>
        <p:grpSpPr>
          <a:xfrm rot="5400000">
            <a:off x="4507922" y="1032170"/>
            <a:ext cx="324367" cy="596265"/>
            <a:chOff x="2934696" y="1389925"/>
            <a:chExt cx="902277" cy="1444055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E43D480-1B88-41B2-9695-3B0F5C9106B1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65078BF-8303-4703-8A2C-E37B2C843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2F00EA-B088-4774-A43B-3AA96B347DAA}"/>
              </a:ext>
            </a:extLst>
          </p:cNvPr>
          <p:cNvGrpSpPr/>
          <p:nvPr/>
        </p:nvGrpSpPr>
        <p:grpSpPr>
          <a:xfrm rot="5400000">
            <a:off x="2183730" y="6573137"/>
            <a:ext cx="596263" cy="604590"/>
            <a:chOff x="2934696" y="1389925"/>
            <a:chExt cx="902277" cy="1444055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59F1392-5AEA-4B6E-AFB3-8E58DAA619C8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11DDB-C8EB-4E80-A89D-BBDFBC688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164029-9ACD-4382-A09B-A753CDC6404F}"/>
              </a:ext>
            </a:extLst>
          </p:cNvPr>
          <p:cNvGrpSpPr/>
          <p:nvPr/>
        </p:nvGrpSpPr>
        <p:grpSpPr>
          <a:xfrm rot="5400000">
            <a:off x="4371976" y="6573137"/>
            <a:ext cx="596264" cy="604590"/>
            <a:chOff x="2934696" y="1389925"/>
            <a:chExt cx="902277" cy="144405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0E74609-0A6E-4B4D-8F65-5B4FEAEA324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CA9DE8-A588-4FDF-AE7E-85363E8AB5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92A3E4C-BF66-4082-81A5-9F484E45CC2B}"/>
              </a:ext>
            </a:extLst>
          </p:cNvPr>
          <p:cNvGrpSpPr/>
          <p:nvPr/>
        </p:nvGrpSpPr>
        <p:grpSpPr>
          <a:xfrm>
            <a:off x="2025710" y="5648447"/>
            <a:ext cx="324365" cy="596265"/>
            <a:chOff x="2934696" y="1389925"/>
            <a:chExt cx="902277" cy="144405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3DFFD0B-7C50-46CE-8394-0EDC9499266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1CE7FD-0917-4BAC-9027-6F38B2176A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D3E426-69C3-439D-AB05-295D73A45BDB}"/>
              </a:ext>
            </a:extLst>
          </p:cNvPr>
          <p:cNvGrpSpPr/>
          <p:nvPr/>
        </p:nvGrpSpPr>
        <p:grpSpPr>
          <a:xfrm>
            <a:off x="4845449" y="7292366"/>
            <a:ext cx="324365" cy="596265"/>
            <a:chOff x="2934696" y="1389925"/>
            <a:chExt cx="902277" cy="1444055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782DE5-920E-4261-B352-AF330E8860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1925F31-6CF4-4DB4-88E2-0857BC8B9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832EC487-808F-4BDD-9B58-F507F8F5E71F}"/>
              </a:ext>
            </a:extLst>
          </p:cNvPr>
          <p:cNvSpPr txBox="1">
            <a:spLocks/>
          </p:cNvSpPr>
          <p:nvPr/>
        </p:nvSpPr>
        <p:spPr>
          <a:xfrm>
            <a:off x="2023906" y="8594089"/>
            <a:ext cx="4511362" cy="25527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342918" rtl="0" eaLnBrk="1" latinLnBrk="0" hangingPunct="1">
              <a:spcBef>
                <a:spcPct val="20000"/>
              </a:spcBef>
              <a:buFont typeface="Arial"/>
              <a:buNone/>
              <a:defRPr sz="1412" kern="1200">
                <a:solidFill>
                  <a:schemeClr val="bg2"/>
                </a:solidFill>
                <a:latin typeface="Uni Sans Book" panose="00000500000000000000" pitchFamily="50" charset="0"/>
                <a:ea typeface="+mn-ea"/>
                <a:cs typeface="+mn-cs"/>
              </a:defRPr>
            </a:lvl1pPr>
            <a:lvl2pPr marL="557243" indent="-214324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96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214" indent="-171459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132" indent="-171459" algn="l" defTabSz="342918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6051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69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87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805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tx1"/>
                </a:solidFill>
                <a:latin typeface="+mn-lt"/>
              </a:rPr>
              <a:t>www.tacoma.uw.edu/conference/WPH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2AAC1F6-4611-4E1B-B8C4-B18B8F964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9586" y="7993379"/>
            <a:ext cx="595682" cy="600709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BF0FE781-7E9C-4113-BB03-46786A84849E}"/>
              </a:ext>
            </a:extLst>
          </p:cNvPr>
          <p:cNvSpPr txBox="1"/>
          <p:nvPr/>
        </p:nvSpPr>
        <p:spPr>
          <a:xfrm>
            <a:off x="2641342" y="2615003"/>
            <a:ext cx="186658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Please note: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custom layouts submitted will need to be reviewed and approved to ensure they meet fire code and ADA compliance.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Layout adjustments may be required.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Layouts should be finalized 21 business days from event date.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2842FA-25AF-45D8-9EA6-66C1C5A6DF63}"/>
              </a:ext>
            </a:extLst>
          </p:cNvPr>
          <p:cNvSpPr txBox="1"/>
          <p:nvPr/>
        </p:nvSpPr>
        <p:spPr>
          <a:xfrm>
            <a:off x="682835" y="3886663"/>
            <a:ext cx="11963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 TO CP Lobby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FC257-8662-4441-939C-2EF27180BB3A}"/>
              </a:ext>
            </a:extLst>
          </p:cNvPr>
          <p:cNvSpPr txBox="1"/>
          <p:nvPr/>
        </p:nvSpPr>
        <p:spPr>
          <a:xfrm>
            <a:off x="2941638" y="6954838"/>
            <a:ext cx="1282700" cy="76200"/>
          </a:xfrm>
          <a:prstGeom prst="rect">
            <a:avLst/>
          </a:prstGeom>
          <a:solidFill>
            <a:schemeClr val="accent1"/>
          </a:solidFill>
        </p:spPr>
        <p:txBody>
          <a:bodyPr tIns="0" bIns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44AAB713-8F99-4093-9885-4DF7AE628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3" y="6429375"/>
            <a:ext cx="822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Stage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5C52AA8B-0CBF-41B2-AB3C-8F25CAF2E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6427788"/>
            <a:ext cx="519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Podium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A82DB324-1820-42FF-AF2B-763E824E9213}"/>
              </a:ext>
            </a:extLst>
          </p:cNvPr>
          <p:cNvSpPr/>
          <p:nvPr/>
        </p:nvSpPr>
        <p:spPr>
          <a:xfrm>
            <a:off x="2608767" y="583480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47EC41F0-E8A4-4B4F-8957-763733C22134}"/>
              </a:ext>
            </a:extLst>
          </p:cNvPr>
          <p:cNvSpPr/>
          <p:nvPr/>
        </p:nvSpPr>
        <p:spPr>
          <a:xfrm>
            <a:off x="3128963" y="583480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F9DCFD58-4612-4783-814A-A1B07850D451}"/>
              </a:ext>
            </a:extLst>
          </p:cNvPr>
          <p:cNvSpPr/>
          <p:nvPr/>
        </p:nvSpPr>
        <p:spPr>
          <a:xfrm>
            <a:off x="2680029" y="573575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DDE97FBA-0AF8-468A-944B-16638B159983}"/>
              </a:ext>
            </a:extLst>
          </p:cNvPr>
          <p:cNvSpPr/>
          <p:nvPr/>
        </p:nvSpPr>
        <p:spPr>
          <a:xfrm>
            <a:off x="2857997" y="573575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2ABF6C9E-8AE2-40F7-A904-A224384DAFAE}"/>
              </a:ext>
            </a:extLst>
          </p:cNvPr>
          <p:cNvSpPr/>
          <p:nvPr/>
        </p:nvSpPr>
        <p:spPr>
          <a:xfrm>
            <a:off x="3194659" y="573575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AD0DF953-50EF-416E-A1A0-9B47824B33A9}"/>
              </a:ext>
            </a:extLst>
          </p:cNvPr>
          <p:cNvSpPr/>
          <p:nvPr/>
        </p:nvSpPr>
        <p:spPr>
          <a:xfrm>
            <a:off x="3372627" y="573575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1F6FD0-1653-4F49-91FD-A3BCBBFBC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85039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F63A252A-51C7-41AD-A21B-67756CBA7F20}"/>
              </a:ext>
            </a:extLst>
          </p:cNvPr>
          <p:cNvSpPr/>
          <p:nvPr/>
        </p:nvSpPr>
        <p:spPr>
          <a:xfrm>
            <a:off x="3649159" y="583480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511225A1-14B5-4B89-B6C9-30143B77A251}"/>
              </a:ext>
            </a:extLst>
          </p:cNvPr>
          <p:cNvSpPr/>
          <p:nvPr/>
        </p:nvSpPr>
        <p:spPr>
          <a:xfrm>
            <a:off x="4169355" y="583480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8F0F1628-F26F-47FE-95F7-BE2ACEC28B7A}"/>
              </a:ext>
            </a:extLst>
          </p:cNvPr>
          <p:cNvSpPr/>
          <p:nvPr/>
        </p:nvSpPr>
        <p:spPr>
          <a:xfrm>
            <a:off x="3720421" y="573575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18D6AE8D-F159-4A11-8638-BDB2B94A8A29}"/>
              </a:ext>
            </a:extLst>
          </p:cNvPr>
          <p:cNvSpPr/>
          <p:nvPr/>
        </p:nvSpPr>
        <p:spPr>
          <a:xfrm>
            <a:off x="3898389" y="573575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DC92B344-C187-479C-BEDC-D8E4CC64455E}"/>
              </a:ext>
            </a:extLst>
          </p:cNvPr>
          <p:cNvSpPr/>
          <p:nvPr/>
        </p:nvSpPr>
        <p:spPr>
          <a:xfrm>
            <a:off x="4235051" y="573575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6D523BEB-3978-485F-931F-FEA6DA496F71}"/>
              </a:ext>
            </a:extLst>
          </p:cNvPr>
          <p:cNvSpPr/>
          <p:nvPr/>
        </p:nvSpPr>
        <p:spPr>
          <a:xfrm>
            <a:off x="4413019" y="573575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CE9CE653-1442-49EC-BFC9-C80114D5BB5C}"/>
              </a:ext>
            </a:extLst>
          </p:cNvPr>
          <p:cNvSpPr/>
          <p:nvPr/>
        </p:nvSpPr>
        <p:spPr>
          <a:xfrm>
            <a:off x="2608767" y="5498617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D32D3B6F-987B-4C0C-9442-8032A287F81E}"/>
              </a:ext>
            </a:extLst>
          </p:cNvPr>
          <p:cNvSpPr/>
          <p:nvPr/>
        </p:nvSpPr>
        <p:spPr>
          <a:xfrm>
            <a:off x="3128963" y="5498617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57FD2FFE-6737-4473-B20C-389254BDF31E}"/>
              </a:ext>
            </a:extLst>
          </p:cNvPr>
          <p:cNvSpPr/>
          <p:nvPr/>
        </p:nvSpPr>
        <p:spPr>
          <a:xfrm>
            <a:off x="2680029" y="539956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D1547FF7-6682-47FB-B79D-0FA9C8CF3A00}"/>
              </a:ext>
            </a:extLst>
          </p:cNvPr>
          <p:cNvSpPr/>
          <p:nvPr/>
        </p:nvSpPr>
        <p:spPr>
          <a:xfrm>
            <a:off x="2857997" y="539956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A2E634AA-1AB3-4FE3-B954-EE384EECC2F1}"/>
              </a:ext>
            </a:extLst>
          </p:cNvPr>
          <p:cNvSpPr/>
          <p:nvPr/>
        </p:nvSpPr>
        <p:spPr>
          <a:xfrm>
            <a:off x="3194659" y="539956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1F189430-2775-4128-90DC-1042DB965EA7}"/>
              </a:ext>
            </a:extLst>
          </p:cNvPr>
          <p:cNvSpPr/>
          <p:nvPr/>
        </p:nvSpPr>
        <p:spPr>
          <a:xfrm>
            <a:off x="3372627" y="539956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E368C0E2-8F15-432A-9F6A-4C9E29BFE64F}"/>
              </a:ext>
            </a:extLst>
          </p:cNvPr>
          <p:cNvSpPr/>
          <p:nvPr/>
        </p:nvSpPr>
        <p:spPr>
          <a:xfrm>
            <a:off x="3649159" y="5498617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2FC2B107-E672-45C7-B040-A08652F0FDE8}"/>
              </a:ext>
            </a:extLst>
          </p:cNvPr>
          <p:cNvSpPr/>
          <p:nvPr/>
        </p:nvSpPr>
        <p:spPr>
          <a:xfrm>
            <a:off x="4169355" y="5498617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C737D80C-51A0-43DA-BF9E-90C329A52CC6}"/>
              </a:ext>
            </a:extLst>
          </p:cNvPr>
          <p:cNvSpPr/>
          <p:nvPr/>
        </p:nvSpPr>
        <p:spPr>
          <a:xfrm>
            <a:off x="3720421" y="539956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BFB94052-466E-4D7B-87BA-E9E56502CA41}"/>
              </a:ext>
            </a:extLst>
          </p:cNvPr>
          <p:cNvSpPr/>
          <p:nvPr/>
        </p:nvSpPr>
        <p:spPr>
          <a:xfrm>
            <a:off x="3898389" y="539956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0C87F495-2C90-491F-A632-558CE4C3E51C}"/>
              </a:ext>
            </a:extLst>
          </p:cNvPr>
          <p:cNvSpPr/>
          <p:nvPr/>
        </p:nvSpPr>
        <p:spPr>
          <a:xfrm>
            <a:off x="4235051" y="539956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91797D85-4AE5-4603-9D06-1A085499F112}"/>
              </a:ext>
            </a:extLst>
          </p:cNvPr>
          <p:cNvSpPr/>
          <p:nvPr/>
        </p:nvSpPr>
        <p:spPr>
          <a:xfrm>
            <a:off x="4413019" y="539956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61AFBE96-32D5-45E6-9D7B-4F206AAFD048}"/>
              </a:ext>
            </a:extLst>
          </p:cNvPr>
          <p:cNvSpPr/>
          <p:nvPr/>
        </p:nvSpPr>
        <p:spPr>
          <a:xfrm>
            <a:off x="2608767" y="5168835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3096B348-3EBD-407E-A01F-8EBE0D7AFD85}"/>
              </a:ext>
            </a:extLst>
          </p:cNvPr>
          <p:cNvSpPr/>
          <p:nvPr/>
        </p:nvSpPr>
        <p:spPr>
          <a:xfrm>
            <a:off x="3128963" y="5168835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755C9A0B-CB16-47FE-A775-C22218941D37}"/>
              </a:ext>
            </a:extLst>
          </p:cNvPr>
          <p:cNvSpPr/>
          <p:nvPr/>
        </p:nvSpPr>
        <p:spPr>
          <a:xfrm>
            <a:off x="2680029" y="506978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1077CF3B-CBC7-49AD-9CB1-C221C048011A}"/>
              </a:ext>
            </a:extLst>
          </p:cNvPr>
          <p:cNvSpPr/>
          <p:nvPr/>
        </p:nvSpPr>
        <p:spPr>
          <a:xfrm>
            <a:off x="2857997" y="506978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7E77DFCF-A02C-4C3F-88B8-897DC7C8D44C}"/>
              </a:ext>
            </a:extLst>
          </p:cNvPr>
          <p:cNvSpPr/>
          <p:nvPr/>
        </p:nvSpPr>
        <p:spPr>
          <a:xfrm>
            <a:off x="3194659" y="506978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FD3DE495-E9F7-4481-9821-51993E5F87D7}"/>
              </a:ext>
            </a:extLst>
          </p:cNvPr>
          <p:cNvSpPr/>
          <p:nvPr/>
        </p:nvSpPr>
        <p:spPr>
          <a:xfrm>
            <a:off x="3372627" y="506978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A68DC718-4648-4E82-BAFB-087EB54B6B1D}"/>
              </a:ext>
            </a:extLst>
          </p:cNvPr>
          <p:cNvSpPr/>
          <p:nvPr/>
        </p:nvSpPr>
        <p:spPr>
          <a:xfrm>
            <a:off x="3649159" y="5168835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2AD95E65-EC4B-4695-9173-3721F4B9C44A}"/>
              </a:ext>
            </a:extLst>
          </p:cNvPr>
          <p:cNvSpPr/>
          <p:nvPr/>
        </p:nvSpPr>
        <p:spPr>
          <a:xfrm>
            <a:off x="4169355" y="5168835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C0F46F65-F389-4A60-AAB2-7A61AB96F978}"/>
              </a:ext>
            </a:extLst>
          </p:cNvPr>
          <p:cNvSpPr/>
          <p:nvPr/>
        </p:nvSpPr>
        <p:spPr>
          <a:xfrm>
            <a:off x="3720421" y="506978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07D594B1-6F79-4216-AF15-3F320509DD28}"/>
              </a:ext>
            </a:extLst>
          </p:cNvPr>
          <p:cNvSpPr/>
          <p:nvPr/>
        </p:nvSpPr>
        <p:spPr>
          <a:xfrm>
            <a:off x="3898389" y="506978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8331B7EF-B7E4-442F-966C-33E1B0F95E79}"/>
              </a:ext>
            </a:extLst>
          </p:cNvPr>
          <p:cNvSpPr/>
          <p:nvPr/>
        </p:nvSpPr>
        <p:spPr>
          <a:xfrm>
            <a:off x="4235051" y="506978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CD3CF0A8-99E6-4E86-A1A5-B9711C1D2A32}"/>
              </a:ext>
            </a:extLst>
          </p:cNvPr>
          <p:cNvSpPr/>
          <p:nvPr/>
        </p:nvSpPr>
        <p:spPr>
          <a:xfrm>
            <a:off x="4413019" y="506978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0C6D348B-07D9-47A1-B8C1-54F46F14612D}"/>
              </a:ext>
            </a:extLst>
          </p:cNvPr>
          <p:cNvSpPr/>
          <p:nvPr/>
        </p:nvSpPr>
        <p:spPr>
          <a:xfrm>
            <a:off x="2608767" y="4832644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D10BE6BD-1F91-4ACF-A4D9-06DD65AEE9E1}"/>
              </a:ext>
            </a:extLst>
          </p:cNvPr>
          <p:cNvSpPr/>
          <p:nvPr/>
        </p:nvSpPr>
        <p:spPr>
          <a:xfrm>
            <a:off x="3128963" y="4832644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98690119-600D-4693-8B6D-7F81DDA81011}"/>
              </a:ext>
            </a:extLst>
          </p:cNvPr>
          <p:cNvSpPr/>
          <p:nvPr/>
        </p:nvSpPr>
        <p:spPr>
          <a:xfrm>
            <a:off x="2680029" y="473359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4410BF50-30D8-4FAD-95FF-75A4BFEA255F}"/>
              </a:ext>
            </a:extLst>
          </p:cNvPr>
          <p:cNvSpPr/>
          <p:nvPr/>
        </p:nvSpPr>
        <p:spPr>
          <a:xfrm>
            <a:off x="2857997" y="473359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30266336-428E-4B8B-8CC1-2D212C87DD3B}"/>
              </a:ext>
            </a:extLst>
          </p:cNvPr>
          <p:cNvSpPr/>
          <p:nvPr/>
        </p:nvSpPr>
        <p:spPr>
          <a:xfrm>
            <a:off x="3194659" y="473359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B0A9FBD2-F615-4BDC-81C8-6696A4931B74}"/>
              </a:ext>
            </a:extLst>
          </p:cNvPr>
          <p:cNvSpPr/>
          <p:nvPr/>
        </p:nvSpPr>
        <p:spPr>
          <a:xfrm>
            <a:off x="3372627" y="473359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85613072-8562-485B-8012-5376201E8593}"/>
              </a:ext>
            </a:extLst>
          </p:cNvPr>
          <p:cNvSpPr/>
          <p:nvPr/>
        </p:nvSpPr>
        <p:spPr>
          <a:xfrm>
            <a:off x="3649159" y="4832644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82F24944-FEF9-49B8-BCDA-59D4F89EF293}"/>
              </a:ext>
            </a:extLst>
          </p:cNvPr>
          <p:cNvSpPr/>
          <p:nvPr/>
        </p:nvSpPr>
        <p:spPr>
          <a:xfrm>
            <a:off x="4169355" y="4832644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25A56DB6-57A6-414C-9639-E3BCDD6317C0}"/>
              </a:ext>
            </a:extLst>
          </p:cNvPr>
          <p:cNvSpPr/>
          <p:nvPr/>
        </p:nvSpPr>
        <p:spPr>
          <a:xfrm>
            <a:off x="3720421" y="473359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823A6179-323F-48BB-8106-082CAA2B7F81}"/>
              </a:ext>
            </a:extLst>
          </p:cNvPr>
          <p:cNvSpPr/>
          <p:nvPr/>
        </p:nvSpPr>
        <p:spPr>
          <a:xfrm>
            <a:off x="3898389" y="473359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B6931484-B7F9-4034-85D4-7456A1D97424}"/>
              </a:ext>
            </a:extLst>
          </p:cNvPr>
          <p:cNvSpPr/>
          <p:nvPr/>
        </p:nvSpPr>
        <p:spPr>
          <a:xfrm>
            <a:off x="4235051" y="473359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93351877-9B4E-44F4-A265-941782252AD6}"/>
              </a:ext>
            </a:extLst>
          </p:cNvPr>
          <p:cNvSpPr/>
          <p:nvPr/>
        </p:nvSpPr>
        <p:spPr>
          <a:xfrm>
            <a:off x="4413019" y="473359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4662C317-FA22-4C94-AC23-05B71C526AEF}"/>
              </a:ext>
            </a:extLst>
          </p:cNvPr>
          <p:cNvSpPr/>
          <p:nvPr/>
        </p:nvSpPr>
        <p:spPr>
          <a:xfrm>
            <a:off x="2608767" y="4469693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590F9CB5-7A19-4552-BE0D-024A00C2C3F9}"/>
              </a:ext>
            </a:extLst>
          </p:cNvPr>
          <p:cNvSpPr/>
          <p:nvPr/>
        </p:nvSpPr>
        <p:spPr>
          <a:xfrm>
            <a:off x="3128963" y="4469693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ABB6A5DA-08DA-4DA7-9F49-19BED5372417}"/>
              </a:ext>
            </a:extLst>
          </p:cNvPr>
          <p:cNvSpPr/>
          <p:nvPr/>
        </p:nvSpPr>
        <p:spPr>
          <a:xfrm>
            <a:off x="2680029" y="437064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AC1E1E6E-676F-4D9D-8962-9656B3A40F1B}"/>
              </a:ext>
            </a:extLst>
          </p:cNvPr>
          <p:cNvSpPr/>
          <p:nvPr/>
        </p:nvSpPr>
        <p:spPr>
          <a:xfrm>
            <a:off x="2857997" y="437064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7419B676-E254-47F2-B077-CF4D0E8F83B6}"/>
              </a:ext>
            </a:extLst>
          </p:cNvPr>
          <p:cNvSpPr/>
          <p:nvPr/>
        </p:nvSpPr>
        <p:spPr>
          <a:xfrm>
            <a:off x="3194659" y="437064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E54D5528-9B02-4C50-A0FE-5FCF8BB24AE5}"/>
              </a:ext>
            </a:extLst>
          </p:cNvPr>
          <p:cNvSpPr/>
          <p:nvPr/>
        </p:nvSpPr>
        <p:spPr>
          <a:xfrm>
            <a:off x="3372627" y="437064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Rectangle 240">
            <a:extLst>
              <a:ext uri="{FF2B5EF4-FFF2-40B4-BE49-F238E27FC236}">
                <a16:creationId xmlns:a16="http://schemas.microsoft.com/office/drawing/2014/main" id="{2D0A8591-3523-47D3-B3DE-534AA162BA38}"/>
              </a:ext>
            </a:extLst>
          </p:cNvPr>
          <p:cNvSpPr/>
          <p:nvPr/>
        </p:nvSpPr>
        <p:spPr>
          <a:xfrm>
            <a:off x="3649159" y="4469693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Rectangle 241">
            <a:extLst>
              <a:ext uri="{FF2B5EF4-FFF2-40B4-BE49-F238E27FC236}">
                <a16:creationId xmlns:a16="http://schemas.microsoft.com/office/drawing/2014/main" id="{7C9912A2-F338-4849-8D53-75EC21B84B2E}"/>
              </a:ext>
            </a:extLst>
          </p:cNvPr>
          <p:cNvSpPr/>
          <p:nvPr/>
        </p:nvSpPr>
        <p:spPr>
          <a:xfrm>
            <a:off x="4169355" y="4469693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Rectangle 242">
            <a:extLst>
              <a:ext uri="{FF2B5EF4-FFF2-40B4-BE49-F238E27FC236}">
                <a16:creationId xmlns:a16="http://schemas.microsoft.com/office/drawing/2014/main" id="{D8CA0D1F-6BC4-4F79-9697-85E1E378B56D}"/>
              </a:ext>
            </a:extLst>
          </p:cNvPr>
          <p:cNvSpPr/>
          <p:nvPr/>
        </p:nvSpPr>
        <p:spPr>
          <a:xfrm>
            <a:off x="3720421" y="437064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Rectangle 243">
            <a:extLst>
              <a:ext uri="{FF2B5EF4-FFF2-40B4-BE49-F238E27FC236}">
                <a16:creationId xmlns:a16="http://schemas.microsoft.com/office/drawing/2014/main" id="{168BD63E-F5DB-45C0-8361-CFDBE5D9320D}"/>
              </a:ext>
            </a:extLst>
          </p:cNvPr>
          <p:cNvSpPr/>
          <p:nvPr/>
        </p:nvSpPr>
        <p:spPr>
          <a:xfrm>
            <a:off x="3898389" y="437064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094BD1A2-0549-44AC-9443-497A478BB0BB}"/>
              </a:ext>
            </a:extLst>
          </p:cNvPr>
          <p:cNvSpPr/>
          <p:nvPr/>
        </p:nvSpPr>
        <p:spPr>
          <a:xfrm>
            <a:off x="4235051" y="437064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Rectangle 245">
            <a:extLst>
              <a:ext uri="{FF2B5EF4-FFF2-40B4-BE49-F238E27FC236}">
                <a16:creationId xmlns:a16="http://schemas.microsoft.com/office/drawing/2014/main" id="{9BDBA7EA-E2B4-4737-9244-E52BF0B5DA76}"/>
              </a:ext>
            </a:extLst>
          </p:cNvPr>
          <p:cNvSpPr/>
          <p:nvPr/>
        </p:nvSpPr>
        <p:spPr>
          <a:xfrm>
            <a:off x="4413019" y="437064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5A80AA30-F68F-4084-92C8-9BBFFBCA7F78}"/>
              </a:ext>
            </a:extLst>
          </p:cNvPr>
          <p:cNvSpPr/>
          <p:nvPr/>
        </p:nvSpPr>
        <p:spPr>
          <a:xfrm>
            <a:off x="2608767" y="413350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Rectangle 247">
            <a:extLst>
              <a:ext uri="{FF2B5EF4-FFF2-40B4-BE49-F238E27FC236}">
                <a16:creationId xmlns:a16="http://schemas.microsoft.com/office/drawing/2014/main" id="{B15C2EFC-AA69-42BF-ACC0-F3DA0E194494}"/>
              </a:ext>
            </a:extLst>
          </p:cNvPr>
          <p:cNvSpPr/>
          <p:nvPr/>
        </p:nvSpPr>
        <p:spPr>
          <a:xfrm>
            <a:off x="3128963" y="413350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1A8EA024-1BFF-420F-AF31-C7E032F09672}"/>
              </a:ext>
            </a:extLst>
          </p:cNvPr>
          <p:cNvSpPr/>
          <p:nvPr/>
        </p:nvSpPr>
        <p:spPr>
          <a:xfrm>
            <a:off x="2680029" y="403445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Rectangle 249">
            <a:extLst>
              <a:ext uri="{FF2B5EF4-FFF2-40B4-BE49-F238E27FC236}">
                <a16:creationId xmlns:a16="http://schemas.microsoft.com/office/drawing/2014/main" id="{AB624B98-C9B6-4B88-8CAE-0A9B30012F03}"/>
              </a:ext>
            </a:extLst>
          </p:cNvPr>
          <p:cNvSpPr/>
          <p:nvPr/>
        </p:nvSpPr>
        <p:spPr>
          <a:xfrm>
            <a:off x="2857997" y="403445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EEECED83-F65B-440E-AA11-15483DE96A04}"/>
              </a:ext>
            </a:extLst>
          </p:cNvPr>
          <p:cNvSpPr/>
          <p:nvPr/>
        </p:nvSpPr>
        <p:spPr>
          <a:xfrm>
            <a:off x="3194659" y="403445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2" name="Rectangle 251">
            <a:extLst>
              <a:ext uri="{FF2B5EF4-FFF2-40B4-BE49-F238E27FC236}">
                <a16:creationId xmlns:a16="http://schemas.microsoft.com/office/drawing/2014/main" id="{39CDB0B2-DD00-47CD-9617-170AA5B1194E}"/>
              </a:ext>
            </a:extLst>
          </p:cNvPr>
          <p:cNvSpPr/>
          <p:nvPr/>
        </p:nvSpPr>
        <p:spPr>
          <a:xfrm>
            <a:off x="3372627" y="403445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D74368A2-F60F-4EC1-8509-5B28B64B48EC}"/>
              </a:ext>
            </a:extLst>
          </p:cNvPr>
          <p:cNvSpPr/>
          <p:nvPr/>
        </p:nvSpPr>
        <p:spPr>
          <a:xfrm>
            <a:off x="3649159" y="413350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4" name="Rectangle 253">
            <a:extLst>
              <a:ext uri="{FF2B5EF4-FFF2-40B4-BE49-F238E27FC236}">
                <a16:creationId xmlns:a16="http://schemas.microsoft.com/office/drawing/2014/main" id="{50852F7F-B502-4DDA-8583-25CBA3B0386E}"/>
              </a:ext>
            </a:extLst>
          </p:cNvPr>
          <p:cNvSpPr/>
          <p:nvPr/>
        </p:nvSpPr>
        <p:spPr>
          <a:xfrm>
            <a:off x="4169355" y="413350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BDCB84AF-2FC2-40DC-84E8-5CAF2159082D}"/>
              </a:ext>
            </a:extLst>
          </p:cNvPr>
          <p:cNvSpPr/>
          <p:nvPr/>
        </p:nvSpPr>
        <p:spPr>
          <a:xfrm>
            <a:off x="3720421" y="403445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6" name="Rectangle 255">
            <a:extLst>
              <a:ext uri="{FF2B5EF4-FFF2-40B4-BE49-F238E27FC236}">
                <a16:creationId xmlns:a16="http://schemas.microsoft.com/office/drawing/2014/main" id="{B0A2A3B9-5913-46E4-A742-9108CCAD1B1B}"/>
              </a:ext>
            </a:extLst>
          </p:cNvPr>
          <p:cNvSpPr/>
          <p:nvPr/>
        </p:nvSpPr>
        <p:spPr>
          <a:xfrm>
            <a:off x="3898389" y="403445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7" name="Rectangle 256">
            <a:extLst>
              <a:ext uri="{FF2B5EF4-FFF2-40B4-BE49-F238E27FC236}">
                <a16:creationId xmlns:a16="http://schemas.microsoft.com/office/drawing/2014/main" id="{108A6753-EAED-4BEC-9D6D-3DB5B0570BC3}"/>
              </a:ext>
            </a:extLst>
          </p:cNvPr>
          <p:cNvSpPr/>
          <p:nvPr/>
        </p:nvSpPr>
        <p:spPr>
          <a:xfrm>
            <a:off x="4235051" y="403445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8" name="Rectangle 257">
            <a:extLst>
              <a:ext uri="{FF2B5EF4-FFF2-40B4-BE49-F238E27FC236}">
                <a16:creationId xmlns:a16="http://schemas.microsoft.com/office/drawing/2014/main" id="{68A67FF6-9F6F-4FE8-8411-C86C76679728}"/>
              </a:ext>
            </a:extLst>
          </p:cNvPr>
          <p:cNvSpPr/>
          <p:nvPr/>
        </p:nvSpPr>
        <p:spPr>
          <a:xfrm>
            <a:off x="4413019" y="403445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52489179-92E3-4CF2-A082-CFF72BDA22F9}"/>
              </a:ext>
            </a:extLst>
          </p:cNvPr>
          <p:cNvSpPr/>
          <p:nvPr/>
        </p:nvSpPr>
        <p:spPr>
          <a:xfrm>
            <a:off x="2608767" y="380372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35F6FC78-9B55-496F-B0E4-35F353B39AD2}"/>
              </a:ext>
            </a:extLst>
          </p:cNvPr>
          <p:cNvSpPr/>
          <p:nvPr/>
        </p:nvSpPr>
        <p:spPr>
          <a:xfrm>
            <a:off x="3128963" y="380372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187A806D-8118-42E6-B7F2-3F7D75CA2B7B}"/>
              </a:ext>
            </a:extLst>
          </p:cNvPr>
          <p:cNvSpPr/>
          <p:nvPr/>
        </p:nvSpPr>
        <p:spPr>
          <a:xfrm>
            <a:off x="2680029" y="370466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23AAFFFF-822A-4432-8F00-88FA5E01EE43}"/>
              </a:ext>
            </a:extLst>
          </p:cNvPr>
          <p:cNvSpPr/>
          <p:nvPr/>
        </p:nvSpPr>
        <p:spPr>
          <a:xfrm>
            <a:off x="2857997" y="370466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8E0002A7-D03B-412B-9D8F-ED0F701E3776}"/>
              </a:ext>
            </a:extLst>
          </p:cNvPr>
          <p:cNvSpPr/>
          <p:nvPr/>
        </p:nvSpPr>
        <p:spPr>
          <a:xfrm>
            <a:off x="3194659" y="370466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C61399F1-A6F9-4714-ADF3-AE85237A3B34}"/>
              </a:ext>
            </a:extLst>
          </p:cNvPr>
          <p:cNvSpPr/>
          <p:nvPr/>
        </p:nvSpPr>
        <p:spPr>
          <a:xfrm>
            <a:off x="3372627" y="370466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BC1D95EB-4968-40D2-88D6-2C10F3167D6A}"/>
              </a:ext>
            </a:extLst>
          </p:cNvPr>
          <p:cNvSpPr/>
          <p:nvPr/>
        </p:nvSpPr>
        <p:spPr>
          <a:xfrm>
            <a:off x="3649159" y="380372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6" name="Rectangle 265">
            <a:extLst>
              <a:ext uri="{FF2B5EF4-FFF2-40B4-BE49-F238E27FC236}">
                <a16:creationId xmlns:a16="http://schemas.microsoft.com/office/drawing/2014/main" id="{142CDB01-F638-4835-A314-C6CCBFEB61AB}"/>
              </a:ext>
            </a:extLst>
          </p:cNvPr>
          <p:cNvSpPr/>
          <p:nvPr/>
        </p:nvSpPr>
        <p:spPr>
          <a:xfrm>
            <a:off x="4169355" y="380372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2FB556E1-F38D-4D0D-9B65-1B7BFB7237B6}"/>
              </a:ext>
            </a:extLst>
          </p:cNvPr>
          <p:cNvSpPr/>
          <p:nvPr/>
        </p:nvSpPr>
        <p:spPr>
          <a:xfrm>
            <a:off x="3720421" y="370466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8" name="Rectangle 267">
            <a:extLst>
              <a:ext uri="{FF2B5EF4-FFF2-40B4-BE49-F238E27FC236}">
                <a16:creationId xmlns:a16="http://schemas.microsoft.com/office/drawing/2014/main" id="{7216F6D5-5737-4941-BCD3-86F394B3CD33}"/>
              </a:ext>
            </a:extLst>
          </p:cNvPr>
          <p:cNvSpPr/>
          <p:nvPr/>
        </p:nvSpPr>
        <p:spPr>
          <a:xfrm>
            <a:off x="3898389" y="370466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100609DE-BC66-41A7-B4C0-B35724E6B188}"/>
              </a:ext>
            </a:extLst>
          </p:cNvPr>
          <p:cNvSpPr/>
          <p:nvPr/>
        </p:nvSpPr>
        <p:spPr>
          <a:xfrm>
            <a:off x="4235051" y="370466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375BA18C-5BE7-4DAD-8C3F-1714CF803092}"/>
              </a:ext>
            </a:extLst>
          </p:cNvPr>
          <p:cNvSpPr/>
          <p:nvPr/>
        </p:nvSpPr>
        <p:spPr>
          <a:xfrm>
            <a:off x="4413019" y="370466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7B5632E6-7D01-412C-B2BB-070540DCE8F2}"/>
              </a:ext>
            </a:extLst>
          </p:cNvPr>
          <p:cNvSpPr txBox="1"/>
          <p:nvPr/>
        </p:nvSpPr>
        <p:spPr>
          <a:xfrm>
            <a:off x="2349049" y="1320625"/>
            <a:ext cx="2567940" cy="1923604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75EB1A81-F491-41DD-9D38-1876ED705439}"/>
              </a:ext>
            </a:extLst>
          </p:cNvPr>
          <p:cNvSpPr/>
          <p:nvPr/>
        </p:nvSpPr>
        <p:spPr>
          <a:xfrm>
            <a:off x="3201844" y="3309407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76767F1B-1C9D-4862-893A-1F26190B4413}"/>
              </a:ext>
            </a:extLst>
          </p:cNvPr>
          <p:cNvSpPr/>
          <p:nvPr/>
        </p:nvSpPr>
        <p:spPr>
          <a:xfrm>
            <a:off x="3600192" y="3309407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28F8B781-B4DD-4CD1-BF3A-806EFC49CCE1}"/>
              </a:ext>
            </a:extLst>
          </p:cNvPr>
          <p:cNvSpPr txBox="1"/>
          <p:nvPr/>
        </p:nvSpPr>
        <p:spPr>
          <a:xfrm>
            <a:off x="1358988" y="4805333"/>
            <a:ext cx="853165" cy="2862322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DEE072EC-D2E8-4AF9-903E-2AA45932E57C}"/>
              </a:ext>
            </a:extLst>
          </p:cNvPr>
          <p:cNvSpPr txBox="1"/>
          <p:nvPr/>
        </p:nvSpPr>
        <p:spPr>
          <a:xfrm>
            <a:off x="2349049" y="7168647"/>
            <a:ext cx="2567940" cy="723275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B1AF7284-AA99-4B67-8EE3-D4CDBB87EA79}"/>
              </a:ext>
            </a:extLst>
          </p:cNvPr>
          <p:cNvSpPr txBox="1"/>
          <p:nvPr/>
        </p:nvSpPr>
        <p:spPr>
          <a:xfrm rot="16200000">
            <a:off x="1309331" y="3320129"/>
            <a:ext cx="67005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Check-in table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899DC302-D611-4A3B-83B7-41FA64BDC33D}"/>
              </a:ext>
            </a:extLst>
          </p:cNvPr>
          <p:cNvSpPr/>
          <p:nvPr/>
        </p:nvSpPr>
        <p:spPr>
          <a:xfrm rot="16200000">
            <a:off x="1746680" y="345101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435CE656-F04E-475E-98D8-6A583F4556AA}"/>
              </a:ext>
            </a:extLst>
          </p:cNvPr>
          <p:cNvSpPr txBox="1"/>
          <p:nvPr/>
        </p:nvSpPr>
        <p:spPr>
          <a:xfrm>
            <a:off x="348542" y="492113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Event date: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0205F58D-2213-4A65-87CA-C84B2EA476CE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00643C18-BD0A-47C3-89C0-368786F9E1BC}"/>
              </a:ext>
            </a:extLst>
          </p:cNvPr>
          <p:cNvSpPr txBox="1"/>
          <p:nvPr/>
        </p:nvSpPr>
        <p:spPr>
          <a:xfrm>
            <a:off x="348542" y="190887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Event name: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8F267104-2373-4354-9566-A635FE308F1B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5219F701-E37D-4D39-82CC-61DC5826D8C3}"/>
              </a:ext>
            </a:extLst>
          </p:cNvPr>
          <p:cNvSpPr txBox="1"/>
          <p:nvPr/>
        </p:nvSpPr>
        <p:spPr>
          <a:xfrm>
            <a:off x="92681" y="8087136"/>
            <a:ext cx="2376693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Copy and paste shapes into the diagram. </a:t>
            </a: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Do not resize them.</a:t>
            </a:r>
          </a:p>
          <a:p>
            <a:pPr algn="ctr"/>
            <a:endParaRPr lang="en-US" sz="10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Shortcut: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Hold Ctrl + left click and drag the shapes in place.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572B664-5268-4FCD-9EEB-937197B79F68}"/>
              </a:ext>
            </a:extLst>
          </p:cNvPr>
          <p:cNvSpPr txBox="1"/>
          <p:nvPr/>
        </p:nvSpPr>
        <p:spPr>
          <a:xfrm>
            <a:off x="3048320" y="8105926"/>
            <a:ext cx="8413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Bistro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8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DF99A33A-F51E-4216-A67E-946778A2584A}"/>
              </a:ext>
            </a:extLst>
          </p:cNvPr>
          <p:cNvSpPr txBox="1"/>
          <p:nvPr/>
        </p:nvSpPr>
        <p:spPr>
          <a:xfrm>
            <a:off x="3048320" y="8614559"/>
            <a:ext cx="8448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6’ Long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50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A79165A-C58C-4195-AAEF-203388355E2C}"/>
              </a:ext>
            </a:extLst>
          </p:cNvPr>
          <p:cNvSpPr txBox="1"/>
          <p:nvPr/>
        </p:nvSpPr>
        <p:spPr>
          <a:xfrm>
            <a:off x="4662136" y="8099915"/>
            <a:ext cx="15889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72” Diameter Round Tables Available – 30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1CA433B8-EF34-4385-B40F-27930ED7B62C}"/>
              </a:ext>
            </a:extLst>
          </p:cNvPr>
          <p:cNvSpPr/>
          <p:nvPr/>
        </p:nvSpPr>
        <p:spPr>
          <a:xfrm>
            <a:off x="2600117" y="868082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02E5C004-B537-427D-B735-C8307B428A38}"/>
              </a:ext>
            </a:extLst>
          </p:cNvPr>
          <p:cNvSpPr/>
          <p:nvPr/>
        </p:nvSpPr>
        <p:spPr>
          <a:xfrm>
            <a:off x="2785490" y="817218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5359180-0EE2-4E1B-8726-84D474BC932B}"/>
              </a:ext>
            </a:extLst>
          </p:cNvPr>
          <p:cNvSpPr txBox="1"/>
          <p:nvPr/>
        </p:nvSpPr>
        <p:spPr>
          <a:xfrm>
            <a:off x="4183380" y="816617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302AED6D-6FD9-411C-9963-8EE8056DCEE4}"/>
              </a:ext>
            </a:extLst>
          </p:cNvPr>
          <p:cNvSpPr txBox="1"/>
          <p:nvPr/>
        </p:nvSpPr>
        <p:spPr>
          <a:xfrm>
            <a:off x="4662136" y="8610356"/>
            <a:ext cx="158891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(Not every chair needs to be depicted.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imply note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table, area, section, etc.)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33797498-333D-405B-A8DC-CB719C4D85B9}"/>
              </a:ext>
            </a:extLst>
          </p:cNvPr>
          <p:cNvSpPr/>
          <p:nvPr/>
        </p:nvSpPr>
        <p:spPr>
          <a:xfrm>
            <a:off x="4494164" y="872283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1807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UW Branding">
      <a:dk1>
        <a:srgbClr val="000000"/>
      </a:dk1>
      <a:lt1>
        <a:srgbClr val="E8D3A2"/>
      </a:lt1>
      <a:dk2>
        <a:srgbClr val="32006E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FFC700"/>
      </a:accent5>
      <a:accent6>
        <a:srgbClr val="917B4C"/>
      </a:accent6>
      <a:hlink>
        <a:srgbClr val="32006E"/>
      </a:hlink>
      <a:folHlink>
        <a:srgbClr val="4B2E83"/>
      </a:folHlink>
    </a:clrScheme>
    <a:fontScheme name="Custom 6">
      <a:majorFont>
        <a:latin typeface="Encode Sans Normal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UW Branding">
      <a:dk1>
        <a:srgbClr val="000000"/>
      </a:dk1>
      <a:lt1>
        <a:srgbClr val="E8D3A2"/>
      </a:lt1>
      <a:dk2>
        <a:srgbClr val="32006E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FFC700"/>
      </a:accent5>
      <a:accent6>
        <a:srgbClr val="917B4C"/>
      </a:accent6>
      <a:hlink>
        <a:srgbClr val="32006E"/>
      </a:hlink>
      <a:folHlink>
        <a:srgbClr val="4B2E83"/>
      </a:folHlink>
    </a:clrScheme>
    <a:fontScheme name="Custom 6">
      <a:majorFont>
        <a:latin typeface="Encode Sans Normal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20073</TotalTime>
  <Words>271</Words>
  <Application>Microsoft Office PowerPoint</Application>
  <PresentationFormat>Letter Paper (8.5x11 in)</PresentationFormat>
  <Paragraphs>49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14" baseType="lpstr">
      <vt:lpstr>Arial</vt:lpstr>
      <vt:lpstr>Calibri</vt:lpstr>
      <vt:lpstr>Calibri Light</vt:lpstr>
      <vt:lpstr>Encode Sans Normal Black</vt:lpstr>
      <vt:lpstr>Open Sans</vt:lpstr>
      <vt:lpstr>Open Sans Semibold</vt:lpstr>
      <vt:lpstr>Uni Sans Bold</vt:lpstr>
      <vt:lpstr>Uni Sans Book</vt:lpstr>
      <vt:lpstr>Uni Sans Regular</vt:lpstr>
      <vt:lpstr>Office Theme</vt:lpstr>
      <vt:lpstr>1_Custom Design</vt:lpstr>
      <vt:lpstr>2_Custom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uwtsetup</dc:creator>
  <cp:lastModifiedBy>Zvon Casanova</cp:lastModifiedBy>
  <cp:revision>1303</cp:revision>
  <dcterms:created xsi:type="dcterms:W3CDTF">2025-11-14T00:26:13Z</dcterms:created>
  <dcterms:modified xsi:type="dcterms:W3CDTF">2026-07-30T20:52:17Z</dcterms:modified>
</cp:coreProperties>
</file>