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5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4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5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3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4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1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7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1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6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5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3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EXITS and ADA — 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F784EAF-8D20-4101-94AC-4AE58C4D5A11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CA364D-38A7-4F59-A444-DCCABB5B060C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03DBEE2-945C-423F-877F-B526A6184C3F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AB696EF-2955-4F76-B2A1-0D13C24BA48C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F6FD0-1653-4F49-91FD-A3BCBBFB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5039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CD939BF8-3B16-491A-AF57-6F989FCEB108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DD13EAD6-F988-4934-A41F-4075DD317FA8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45ADCB0-87A0-4458-988F-50F8669FBFCF}"/>
              </a:ext>
            </a:extLst>
          </p:cNvPr>
          <p:cNvSpPr txBox="1"/>
          <p:nvPr/>
        </p:nvSpPr>
        <p:spPr>
          <a:xfrm>
            <a:off x="92681" y="4322254"/>
            <a:ext cx="120799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Layout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Any notes? Include them here.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E2E1CC80-AF96-47F2-B62F-57EA17EDF1BD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B01E3DBF-1586-417F-B339-271319410FCF}"/>
              </a:ext>
            </a:extLst>
          </p:cNvPr>
          <p:cNvSpPr txBox="1"/>
          <p:nvPr/>
        </p:nvSpPr>
        <p:spPr>
          <a:xfrm>
            <a:off x="348542" y="498366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C9B72FC1-21C0-4222-BD86-FBD8DD625F04}"/>
              </a:ext>
            </a:extLst>
          </p:cNvPr>
          <p:cNvSpPr/>
          <p:nvPr/>
        </p:nvSpPr>
        <p:spPr>
          <a:xfrm>
            <a:off x="2708193" y="59236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28A086A0-723B-497F-9DAC-564EFF153A5E}"/>
              </a:ext>
            </a:extLst>
          </p:cNvPr>
          <p:cNvSpPr/>
          <p:nvPr/>
        </p:nvSpPr>
        <p:spPr>
          <a:xfrm>
            <a:off x="3148857" y="59236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80915292-2C67-4261-9F5E-92B443C0C2D4}"/>
              </a:ext>
            </a:extLst>
          </p:cNvPr>
          <p:cNvSpPr/>
          <p:nvPr/>
        </p:nvSpPr>
        <p:spPr>
          <a:xfrm>
            <a:off x="3589521" y="59236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4589CFCB-8990-418E-B73B-321C589F4C3D}"/>
              </a:ext>
            </a:extLst>
          </p:cNvPr>
          <p:cNvSpPr/>
          <p:nvPr/>
        </p:nvSpPr>
        <p:spPr>
          <a:xfrm>
            <a:off x="4030185" y="59236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DA9C8047-1614-4151-ADD0-956E77F58D62}"/>
              </a:ext>
            </a:extLst>
          </p:cNvPr>
          <p:cNvSpPr/>
          <p:nvPr/>
        </p:nvSpPr>
        <p:spPr>
          <a:xfrm>
            <a:off x="4077586" y="608012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47BE19DF-1DD4-4C65-BE7B-57E323E5E529}"/>
              </a:ext>
            </a:extLst>
          </p:cNvPr>
          <p:cNvSpPr/>
          <p:nvPr/>
        </p:nvSpPr>
        <p:spPr>
          <a:xfrm>
            <a:off x="4288692" y="608012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DE1ED86F-7890-45C2-9E73-3D4C69911BFF}"/>
              </a:ext>
            </a:extLst>
          </p:cNvPr>
          <p:cNvSpPr/>
          <p:nvPr/>
        </p:nvSpPr>
        <p:spPr>
          <a:xfrm>
            <a:off x="3639687" y="608012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3CA88B70-E9F2-47D9-81E1-CC5EAC3A399E}"/>
              </a:ext>
            </a:extLst>
          </p:cNvPr>
          <p:cNvSpPr/>
          <p:nvPr/>
        </p:nvSpPr>
        <p:spPr>
          <a:xfrm>
            <a:off x="3850793" y="608012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6A196274-5DFC-4F51-B99E-813F9C2EE4C9}"/>
              </a:ext>
            </a:extLst>
          </p:cNvPr>
          <p:cNvSpPr/>
          <p:nvPr/>
        </p:nvSpPr>
        <p:spPr>
          <a:xfrm>
            <a:off x="3201788" y="608371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182F1749-03F7-4483-9E1F-B0D83AB71CF9}"/>
              </a:ext>
            </a:extLst>
          </p:cNvPr>
          <p:cNvSpPr/>
          <p:nvPr/>
        </p:nvSpPr>
        <p:spPr>
          <a:xfrm>
            <a:off x="3412894" y="608371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3B3CE08D-CD8C-4B47-8A12-37F1BE4AD442}"/>
              </a:ext>
            </a:extLst>
          </p:cNvPr>
          <p:cNvSpPr/>
          <p:nvPr/>
        </p:nvSpPr>
        <p:spPr>
          <a:xfrm>
            <a:off x="2760298" y="608371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941126C3-23DD-4D98-B869-7F0AE2E23BAB}"/>
              </a:ext>
            </a:extLst>
          </p:cNvPr>
          <p:cNvSpPr/>
          <p:nvPr/>
        </p:nvSpPr>
        <p:spPr>
          <a:xfrm>
            <a:off x="2971404" y="608371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BB7C42F7-47A0-48CC-A55F-2023224E5E27}"/>
              </a:ext>
            </a:extLst>
          </p:cNvPr>
          <p:cNvSpPr/>
          <p:nvPr/>
        </p:nvSpPr>
        <p:spPr>
          <a:xfrm rot="5400000">
            <a:off x="2343788" y="398775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D5CFBC20-18F2-496E-B9BA-DACD5F9EB4B2}"/>
              </a:ext>
            </a:extLst>
          </p:cNvPr>
          <p:cNvSpPr/>
          <p:nvPr/>
        </p:nvSpPr>
        <p:spPr>
          <a:xfrm rot="5400000">
            <a:off x="2343788" y="442841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6A36EC63-71C1-4AEF-8295-D7FFCEB38822}"/>
              </a:ext>
            </a:extLst>
          </p:cNvPr>
          <p:cNvSpPr/>
          <p:nvPr/>
        </p:nvSpPr>
        <p:spPr>
          <a:xfrm rot="5400000">
            <a:off x="2343788" y="486908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ABA6B5EF-2D2C-4C4C-AC87-A16EA9E20E68}"/>
              </a:ext>
            </a:extLst>
          </p:cNvPr>
          <p:cNvSpPr/>
          <p:nvPr/>
        </p:nvSpPr>
        <p:spPr>
          <a:xfrm rot="5400000">
            <a:off x="2343788" y="530974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6F99D86C-F39E-41B8-829B-0999290358D2}"/>
              </a:ext>
            </a:extLst>
          </p:cNvPr>
          <p:cNvSpPr/>
          <p:nvPr/>
        </p:nvSpPr>
        <p:spPr>
          <a:xfrm rot="5400000">
            <a:off x="2373766" y="522460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A9F01028-2B44-444D-B0C8-74255C8047EC}"/>
              </a:ext>
            </a:extLst>
          </p:cNvPr>
          <p:cNvSpPr/>
          <p:nvPr/>
        </p:nvSpPr>
        <p:spPr>
          <a:xfrm rot="5400000">
            <a:off x="2373766" y="543571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37A847F9-9CEA-47D0-A5F0-C7F95A0D5C13}"/>
              </a:ext>
            </a:extLst>
          </p:cNvPr>
          <p:cNvSpPr/>
          <p:nvPr/>
        </p:nvSpPr>
        <p:spPr>
          <a:xfrm rot="5400000">
            <a:off x="2373766" y="478670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09AC5C2C-EA98-4C7E-9294-1CED9EDCC5FE}"/>
              </a:ext>
            </a:extLst>
          </p:cNvPr>
          <p:cNvSpPr/>
          <p:nvPr/>
        </p:nvSpPr>
        <p:spPr>
          <a:xfrm rot="5400000">
            <a:off x="2373766" y="499781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C3FE4ED9-2780-4E14-9A39-6E72E7099A29}"/>
              </a:ext>
            </a:extLst>
          </p:cNvPr>
          <p:cNvSpPr/>
          <p:nvPr/>
        </p:nvSpPr>
        <p:spPr>
          <a:xfrm rot="5400000">
            <a:off x="2370170" y="434880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93C2718F-74A4-4BBC-BE49-FD1DBCF2638B}"/>
              </a:ext>
            </a:extLst>
          </p:cNvPr>
          <p:cNvSpPr/>
          <p:nvPr/>
        </p:nvSpPr>
        <p:spPr>
          <a:xfrm rot="5400000">
            <a:off x="2370170" y="455991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E8DA6EB9-4FE6-45BC-8CB6-66CC5D533640}"/>
              </a:ext>
            </a:extLst>
          </p:cNvPr>
          <p:cNvSpPr/>
          <p:nvPr/>
        </p:nvSpPr>
        <p:spPr>
          <a:xfrm rot="5400000">
            <a:off x="2370170" y="390731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9193F0EC-060E-4CE0-93FE-A9FD4187D429}"/>
              </a:ext>
            </a:extLst>
          </p:cNvPr>
          <p:cNvSpPr/>
          <p:nvPr/>
        </p:nvSpPr>
        <p:spPr>
          <a:xfrm rot="5400000">
            <a:off x="2370170" y="411842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D8011477-6E49-4768-B628-9216DAEBE6DD}"/>
              </a:ext>
            </a:extLst>
          </p:cNvPr>
          <p:cNvSpPr/>
          <p:nvPr/>
        </p:nvSpPr>
        <p:spPr>
          <a:xfrm rot="5400000">
            <a:off x="3612877" y="398775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D254DD56-2825-4F10-B3DA-508D0346527E}"/>
              </a:ext>
            </a:extLst>
          </p:cNvPr>
          <p:cNvSpPr/>
          <p:nvPr/>
        </p:nvSpPr>
        <p:spPr>
          <a:xfrm rot="5400000">
            <a:off x="3612877" y="44284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92CB1158-679D-40B3-B3D4-A56F546809B4}"/>
              </a:ext>
            </a:extLst>
          </p:cNvPr>
          <p:cNvSpPr/>
          <p:nvPr/>
        </p:nvSpPr>
        <p:spPr>
          <a:xfrm rot="5400000">
            <a:off x="3612877" y="486908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254D88A8-0AFB-4660-9C32-A3BAD735FFB2}"/>
              </a:ext>
            </a:extLst>
          </p:cNvPr>
          <p:cNvSpPr/>
          <p:nvPr/>
        </p:nvSpPr>
        <p:spPr>
          <a:xfrm rot="5400000">
            <a:off x="3612877" y="5309749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076DCFB7-D2D1-48E2-BC65-9D94409BAA22}"/>
              </a:ext>
            </a:extLst>
          </p:cNvPr>
          <p:cNvSpPr/>
          <p:nvPr/>
        </p:nvSpPr>
        <p:spPr>
          <a:xfrm rot="5400000">
            <a:off x="3642855" y="522460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6672F227-F7E3-4416-9550-E336194D8FF8}"/>
              </a:ext>
            </a:extLst>
          </p:cNvPr>
          <p:cNvSpPr/>
          <p:nvPr/>
        </p:nvSpPr>
        <p:spPr>
          <a:xfrm rot="5400000">
            <a:off x="3642855" y="543571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E38778AE-619C-4B96-BD98-2A817FC20B4E}"/>
              </a:ext>
            </a:extLst>
          </p:cNvPr>
          <p:cNvSpPr/>
          <p:nvPr/>
        </p:nvSpPr>
        <p:spPr>
          <a:xfrm rot="5400000">
            <a:off x="3642855" y="478671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2C9A40E0-E2C4-41EF-86C0-9103376041FD}"/>
              </a:ext>
            </a:extLst>
          </p:cNvPr>
          <p:cNvSpPr/>
          <p:nvPr/>
        </p:nvSpPr>
        <p:spPr>
          <a:xfrm rot="5400000">
            <a:off x="3642855" y="499781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7D7BB9E2-5BB8-4DFB-BF66-562A348C611C}"/>
              </a:ext>
            </a:extLst>
          </p:cNvPr>
          <p:cNvSpPr/>
          <p:nvPr/>
        </p:nvSpPr>
        <p:spPr>
          <a:xfrm rot="5400000">
            <a:off x="3639259" y="434881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7F2E73EC-2134-4879-8E5D-A84202F099E1}"/>
              </a:ext>
            </a:extLst>
          </p:cNvPr>
          <p:cNvSpPr/>
          <p:nvPr/>
        </p:nvSpPr>
        <p:spPr>
          <a:xfrm rot="5400000">
            <a:off x="3639259" y="455991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E63BB5A9-67D0-48E5-BBBA-77D53D7DE008}"/>
              </a:ext>
            </a:extLst>
          </p:cNvPr>
          <p:cNvSpPr/>
          <p:nvPr/>
        </p:nvSpPr>
        <p:spPr>
          <a:xfrm rot="5400000">
            <a:off x="3639259" y="390732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D1E27143-64ED-4AF4-B263-637224AA3B54}"/>
              </a:ext>
            </a:extLst>
          </p:cNvPr>
          <p:cNvSpPr/>
          <p:nvPr/>
        </p:nvSpPr>
        <p:spPr>
          <a:xfrm rot="5400000">
            <a:off x="3639259" y="411842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C438495F-8744-4932-9E55-F93013C5D6BB}"/>
              </a:ext>
            </a:extLst>
          </p:cNvPr>
          <p:cNvSpPr/>
          <p:nvPr/>
        </p:nvSpPr>
        <p:spPr>
          <a:xfrm rot="16200000">
            <a:off x="3148020" y="531020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111BB3BF-F540-4CD0-B63A-AB8164A26276}"/>
              </a:ext>
            </a:extLst>
          </p:cNvPr>
          <p:cNvSpPr/>
          <p:nvPr/>
        </p:nvSpPr>
        <p:spPr>
          <a:xfrm rot="16200000">
            <a:off x="3148020" y="486954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9B03C534-FA1A-4BEA-98A3-81512408432F}"/>
              </a:ext>
            </a:extLst>
          </p:cNvPr>
          <p:cNvSpPr/>
          <p:nvPr/>
        </p:nvSpPr>
        <p:spPr>
          <a:xfrm rot="16200000">
            <a:off x="3148020" y="442888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34754B88-659B-4E78-BE05-FC393630E72E}"/>
              </a:ext>
            </a:extLst>
          </p:cNvPr>
          <p:cNvSpPr/>
          <p:nvPr/>
        </p:nvSpPr>
        <p:spPr>
          <a:xfrm rot="16200000">
            <a:off x="3148020" y="398821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2A52396A-C82F-49EE-8A65-6EE0171AB538}"/>
              </a:ext>
            </a:extLst>
          </p:cNvPr>
          <p:cNvSpPr/>
          <p:nvPr/>
        </p:nvSpPr>
        <p:spPr>
          <a:xfrm rot="16200000">
            <a:off x="3437082" y="412731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D6669A1B-D447-47B3-B4F5-6E308B6680F2}"/>
              </a:ext>
            </a:extLst>
          </p:cNvPr>
          <p:cNvSpPr/>
          <p:nvPr/>
        </p:nvSpPr>
        <p:spPr>
          <a:xfrm rot="16200000">
            <a:off x="3437082" y="391620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CB307CE4-8BE4-403B-B658-583FE1624AF2}"/>
              </a:ext>
            </a:extLst>
          </p:cNvPr>
          <p:cNvSpPr/>
          <p:nvPr/>
        </p:nvSpPr>
        <p:spPr>
          <a:xfrm rot="16200000">
            <a:off x="3437082" y="456521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05634A83-0DAC-43DA-AF0C-58CC18AB7F34}"/>
              </a:ext>
            </a:extLst>
          </p:cNvPr>
          <p:cNvSpPr/>
          <p:nvPr/>
        </p:nvSpPr>
        <p:spPr>
          <a:xfrm rot="16200000">
            <a:off x="3437082" y="435410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DFBB9319-2162-4F77-839B-56AA76BE5EDE}"/>
              </a:ext>
            </a:extLst>
          </p:cNvPr>
          <p:cNvSpPr/>
          <p:nvPr/>
        </p:nvSpPr>
        <p:spPr>
          <a:xfrm rot="16200000">
            <a:off x="3440678" y="500311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1824C01E-F074-4798-B502-BC392805F84A}"/>
              </a:ext>
            </a:extLst>
          </p:cNvPr>
          <p:cNvSpPr/>
          <p:nvPr/>
        </p:nvSpPr>
        <p:spPr>
          <a:xfrm rot="16200000">
            <a:off x="3440678" y="479200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7D9A23B0-BCBA-46B5-B5C0-1CDDE29A584C}"/>
              </a:ext>
            </a:extLst>
          </p:cNvPr>
          <p:cNvSpPr/>
          <p:nvPr/>
        </p:nvSpPr>
        <p:spPr>
          <a:xfrm rot="16200000">
            <a:off x="3440678" y="544460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532B1DE1-54E2-454D-B4A7-404DB60A13F7}"/>
              </a:ext>
            </a:extLst>
          </p:cNvPr>
          <p:cNvSpPr/>
          <p:nvPr/>
        </p:nvSpPr>
        <p:spPr>
          <a:xfrm rot="16200000">
            <a:off x="3440678" y="523349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610466E2-C558-4F46-8447-2F0092DFD401}"/>
              </a:ext>
            </a:extLst>
          </p:cNvPr>
          <p:cNvSpPr/>
          <p:nvPr/>
        </p:nvSpPr>
        <p:spPr>
          <a:xfrm rot="16200000">
            <a:off x="4475067" y="531020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E60E83B8-CDCD-40DA-B6E4-3606BC2F8230}"/>
              </a:ext>
            </a:extLst>
          </p:cNvPr>
          <p:cNvSpPr/>
          <p:nvPr/>
        </p:nvSpPr>
        <p:spPr>
          <a:xfrm rot="16200000">
            <a:off x="4475067" y="486954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4" name="Rectangle 313">
            <a:extLst>
              <a:ext uri="{FF2B5EF4-FFF2-40B4-BE49-F238E27FC236}">
                <a16:creationId xmlns:a16="http://schemas.microsoft.com/office/drawing/2014/main" id="{CA869A51-A0DD-4F21-8E99-EC19CF138DB8}"/>
              </a:ext>
            </a:extLst>
          </p:cNvPr>
          <p:cNvSpPr/>
          <p:nvPr/>
        </p:nvSpPr>
        <p:spPr>
          <a:xfrm rot="16200000">
            <a:off x="4475067" y="44288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AB3DB0D0-C09D-45E9-B5D1-DDC7007F8481}"/>
              </a:ext>
            </a:extLst>
          </p:cNvPr>
          <p:cNvSpPr/>
          <p:nvPr/>
        </p:nvSpPr>
        <p:spPr>
          <a:xfrm rot="16200000">
            <a:off x="4475067" y="398821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6" name="Rectangle 315">
            <a:extLst>
              <a:ext uri="{FF2B5EF4-FFF2-40B4-BE49-F238E27FC236}">
                <a16:creationId xmlns:a16="http://schemas.microsoft.com/office/drawing/2014/main" id="{8601B26D-22AF-409B-846F-D4109AFBA98C}"/>
              </a:ext>
            </a:extLst>
          </p:cNvPr>
          <p:cNvSpPr/>
          <p:nvPr/>
        </p:nvSpPr>
        <p:spPr>
          <a:xfrm rot="16200000">
            <a:off x="4764129" y="412731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7" name="Rectangle 316">
            <a:extLst>
              <a:ext uri="{FF2B5EF4-FFF2-40B4-BE49-F238E27FC236}">
                <a16:creationId xmlns:a16="http://schemas.microsoft.com/office/drawing/2014/main" id="{D138607D-554B-4384-8069-AB609A907081}"/>
              </a:ext>
            </a:extLst>
          </p:cNvPr>
          <p:cNvSpPr/>
          <p:nvPr/>
        </p:nvSpPr>
        <p:spPr>
          <a:xfrm rot="16200000">
            <a:off x="4764129" y="391620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8" name="Rectangle 317">
            <a:extLst>
              <a:ext uri="{FF2B5EF4-FFF2-40B4-BE49-F238E27FC236}">
                <a16:creationId xmlns:a16="http://schemas.microsoft.com/office/drawing/2014/main" id="{BAAF04B6-510A-4350-BBFC-E6039B3F0861}"/>
              </a:ext>
            </a:extLst>
          </p:cNvPr>
          <p:cNvSpPr/>
          <p:nvPr/>
        </p:nvSpPr>
        <p:spPr>
          <a:xfrm rot="16200000">
            <a:off x="4764129" y="456521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9" name="Rectangle 318">
            <a:extLst>
              <a:ext uri="{FF2B5EF4-FFF2-40B4-BE49-F238E27FC236}">
                <a16:creationId xmlns:a16="http://schemas.microsoft.com/office/drawing/2014/main" id="{0632BDB7-4856-456B-AB4C-D8037728EE7D}"/>
              </a:ext>
            </a:extLst>
          </p:cNvPr>
          <p:cNvSpPr/>
          <p:nvPr/>
        </p:nvSpPr>
        <p:spPr>
          <a:xfrm rot="16200000">
            <a:off x="4764129" y="435410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0" name="Rectangle 319">
            <a:extLst>
              <a:ext uri="{FF2B5EF4-FFF2-40B4-BE49-F238E27FC236}">
                <a16:creationId xmlns:a16="http://schemas.microsoft.com/office/drawing/2014/main" id="{C896E3B3-22CD-468D-B1A5-8508022C3606}"/>
              </a:ext>
            </a:extLst>
          </p:cNvPr>
          <p:cNvSpPr/>
          <p:nvPr/>
        </p:nvSpPr>
        <p:spPr>
          <a:xfrm rot="16200000">
            <a:off x="4767725" y="500311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69733127-8C9A-44EA-9AB6-CFA458909C65}"/>
              </a:ext>
            </a:extLst>
          </p:cNvPr>
          <p:cNvSpPr/>
          <p:nvPr/>
        </p:nvSpPr>
        <p:spPr>
          <a:xfrm rot="16200000">
            <a:off x="4767725" y="479200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80016B45-2582-455D-B5E6-B138EDCCAFF4}"/>
              </a:ext>
            </a:extLst>
          </p:cNvPr>
          <p:cNvSpPr/>
          <p:nvPr/>
        </p:nvSpPr>
        <p:spPr>
          <a:xfrm rot="16200000">
            <a:off x="4767725" y="544460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3" name="Rectangle 322">
            <a:extLst>
              <a:ext uri="{FF2B5EF4-FFF2-40B4-BE49-F238E27FC236}">
                <a16:creationId xmlns:a16="http://schemas.microsoft.com/office/drawing/2014/main" id="{652EBDFF-45FA-4DDC-B998-443EAB9EACCC}"/>
              </a:ext>
            </a:extLst>
          </p:cNvPr>
          <p:cNvSpPr/>
          <p:nvPr/>
        </p:nvSpPr>
        <p:spPr>
          <a:xfrm rot="16200000">
            <a:off x="4767725" y="523349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4" name="Rectangle 323">
            <a:extLst>
              <a:ext uri="{FF2B5EF4-FFF2-40B4-BE49-F238E27FC236}">
                <a16:creationId xmlns:a16="http://schemas.microsoft.com/office/drawing/2014/main" id="{20052C05-2457-4980-A2BA-1CED830BDF52}"/>
              </a:ext>
            </a:extLst>
          </p:cNvPr>
          <p:cNvSpPr/>
          <p:nvPr/>
        </p:nvSpPr>
        <p:spPr>
          <a:xfrm rot="10800000">
            <a:off x="4030185" y="339255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5" name="Rectangle 324">
            <a:extLst>
              <a:ext uri="{FF2B5EF4-FFF2-40B4-BE49-F238E27FC236}">
                <a16:creationId xmlns:a16="http://schemas.microsoft.com/office/drawing/2014/main" id="{E1DE24DC-E196-4839-BC9E-A14465CBBA04}"/>
              </a:ext>
            </a:extLst>
          </p:cNvPr>
          <p:cNvSpPr/>
          <p:nvPr/>
        </p:nvSpPr>
        <p:spPr>
          <a:xfrm rot="10800000">
            <a:off x="3589521" y="339255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6" name="Rectangle 325">
            <a:extLst>
              <a:ext uri="{FF2B5EF4-FFF2-40B4-BE49-F238E27FC236}">
                <a16:creationId xmlns:a16="http://schemas.microsoft.com/office/drawing/2014/main" id="{3CCD61F4-0AF7-4EE1-ACB6-A3820D22AE23}"/>
              </a:ext>
            </a:extLst>
          </p:cNvPr>
          <p:cNvSpPr/>
          <p:nvPr/>
        </p:nvSpPr>
        <p:spPr>
          <a:xfrm rot="10800000">
            <a:off x="3148857" y="339255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7" name="Rectangle 326">
            <a:extLst>
              <a:ext uri="{FF2B5EF4-FFF2-40B4-BE49-F238E27FC236}">
                <a16:creationId xmlns:a16="http://schemas.microsoft.com/office/drawing/2014/main" id="{4B1D7C73-A96B-4372-95FF-309AA0EDC553}"/>
              </a:ext>
            </a:extLst>
          </p:cNvPr>
          <p:cNvSpPr/>
          <p:nvPr/>
        </p:nvSpPr>
        <p:spPr>
          <a:xfrm rot="10800000">
            <a:off x="2708193" y="339255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8" name="Rectangle 327">
            <a:extLst>
              <a:ext uri="{FF2B5EF4-FFF2-40B4-BE49-F238E27FC236}">
                <a16:creationId xmlns:a16="http://schemas.microsoft.com/office/drawing/2014/main" id="{90B69BAA-AE00-4A47-BD47-81EAF38D7AD0}"/>
              </a:ext>
            </a:extLst>
          </p:cNvPr>
          <p:cNvSpPr/>
          <p:nvPr/>
        </p:nvSpPr>
        <p:spPr>
          <a:xfrm rot="10800000">
            <a:off x="2979832" y="328999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9" name="Rectangle 328">
            <a:extLst>
              <a:ext uri="{FF2B5EF4-FFF2-40B4-BE49-F238E27FC236}">
                <a16:creationId xmlns:a16="http://schemas.microsoft.com/office/drawing/2014/main" id="{98DD9CD1-272F-4F3F-9345-A7D9AFAE91F9}"/>
              </a:ext>
            </a:extLst>
          </p:cNvPr>
          <p:cNvSpPr/>
          <p:nvPr/>
        </p:nvSpPr>
        <p:spPr>
          <a:xfrm rot="10800000">
            <a:off x="2768726" y="328999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0" name="Rectangle 329">
            <a:extLst>
              <a:ext uri="{FF2B5EF4-FFF2-40B4-BE49-F238E27FC236}">
                <a16:creationId xmlns:a16="http://schemas.microsoft.com/office/drawing/2014/main" id="{A6BE2824-61A2-48EA-9BBD-602E509E92BB}"/>
              </a:ext>
            </a:extLst>
          </p:cNvPr>
          <p:cNvSpPr/>
          <p:nvPr/>
        </p:nvSpPr>
        <p:spPr>
          <a:xfrm rot="10800000">
            <a:off x="3417731" y="328999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1" name="Rectangle 330">
            <a:extLst>
              <a:ext uri="{FF2B5EF4-FFF2-40B4-BE49-F238E27FC236}">
                <a16:creationId xmlns:a16="http://schemas.microsoft.com/office/drawing/2014/main" id="{79543FDD-4AD7-4C4D-AA6A-CD15CDB93FCE}"/>
              </a:ext>
            </a:extLst>
          </p:cNvPr>
          <p:cNvSpPr/>
          <p:nvPr/>
        </p:nvSpPr>
        <p:spPr>
          <a:xfrm rot="10800000">
            <a:off x="3206625" y="328999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2" name="Rectangle 331">
            <a:extLst>
              <a:ext uri="{FF2B5EF4-FFF2-40B4-BE49-F238E27FC236}">
                <a16:creationId xmlns:a16="http://schemas.microsoft.com/office/drawing/2014/main" id="{3738D704-E73E-40DC-9C91-A314A87B248E}"/>
              </a:ext>
            </a:extLst>
          </p:cNvPr>
          <p:cNvSpPr/>
          <p:nvPr/>
        </p:nvSpPr>
        <p:spPr>
          <a:xfrm rot="10800000">
            <a:off x="3855630" y="32863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3" name="Rectangle 332">
            <a:extLst>
              <a:ext uri="{FF2B5EF4-FFF2-40B4-BE49-F238E27FC236}">
                <a16:creationId xmlns:a16="http://schemas.microsoft.com/office/drawing/2014/main" id="{1FE95717-AF6E-45CB-8695-5B943609FC70}"/>
              </a:ext>
            </a:extLst>
          </p:cNvPr>
          <p:cNvSpPr/>
          <p:nvPr/>
        </p:nvSpPr>
        <p:spPr>
          <a:xfrm rot="10800000">
            <a:off x="3644524" y="32863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4" name="Rectangle 333">
            <a:extLst>
              <a:ext uri="{FF2B5EF4-FFF2-40B4-BE49-F238E27FC236}">
                <a16:creationId xmlns:a16="http://schemas.microsoft.com/office/drawing/2014/main" id="{3A334310-D02A-4F97-8246-3A0FC70711CE}"/>
              </a:ext>
            </a:extLst>
          </p:cNvPr>
          <p:cNvSpPr/>
          <p:nvPr/>
        </p:nvSpPr>
        <p:spPr>
          <a:xfrm rot="10800000">
            <a:off x="4297120" y="32863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294D70C0-F7BF-4AB3-8E2A-10427C507E55}"/>
              </a:ext>
            </a:extLst>
          </p:cNvPr>
          <p:cNvSpPr/>
          <p:nvPr/>
        </p:nvSpPr>
        <p:spPr>
          <a:xfrm rot="10800000">
            <a:off x="4086014" y="32863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02BCA48E-9AF3-4B68-A0F3-A65C39347A6A}"/>
              </a:ext>
            </a:extLst>
          </p:cNvPr>
          <p:cNvSpPr txBox="1"/>
          <p:nvPr/>
        </p:nvSpPr>
        <p:spPr>
          <a:xfrm rot="16200000">
            <a:off x="1309331" y="3320129"/>
            <a:ext cx="67005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Check-in table</a:t>
            </a:r>
            <a:endParaRPr lang="en-US" sz="1000" dirty="0"/>
          </a:p>
        </p:txBody>
      </p:sp>
      <p:sp>
        <p:nvSpPr>
          <p:cNvPr id="337" name="Rectangle 336">
            <a:extLst>
              <a:ext uri="{FF2B5EF4-FFF2-40B4-BE49-F238E27FC236}">
                <a16:creationId xmlns:a16="http://schemas.microsoft.com/office/drawing/2014/main" id="{2E3CC6A3-E5D8-4EE5-B67A-EDC9C3042497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9B44D875-C4B8-498C-A38E-3D53E0359706}"/>
              </a:ext>
            </a:extLst>
          </p:cNvPr>
          <p:cNvSpPr txBox="1"/>
          <p:nvPr/>
        </p:nvSpPr>
        <p:spPr>
          <a:xfrm>
            <a:off x="2349049" y="1320625"/>
            <a:ext cx="2567940" cy="1923604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95996F28-A43F-454E-8FAA-F175608E3E65}"/>
              </a:ext>
            </a:extLst>
          </p:cNvPr>
          <p:cNvSpPr txBox="1"/>
          <p:nvPr/>
        </p:nvSpPr>
        <p:spPr>
          <a:xfrm>
            <a:off x="1358988" y="4805333"/>
            <a:ext cx="853165" cy="2862322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Space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not used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DBE380D3-1BC2-4C3B-9C02-49D50E0F4D9F}"/>
              </a:ext>
            </a:extLst>
          </p:cNvPr>
          <p:cNvSpPr txBox="1"/>
          <p:nvPr/>
        </p:nvSpPr>
        <p:spPr>
          <a:xfrm>
            <a:off x="2349049" y="7168647"/>
            <a:ext cx="2567940" cy="723275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0F28215-4597-4C3D-AB19-E065002769F9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E0884304-2374-4C7D-A14A-A0BEFC5162E9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70BD38E-303A-40FE-96A8-9D4FAEA651F7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69CD9FAA-CDA0-4596-8C1D-AADDCA0149EF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099E207F-A7F2-47DB-9483-96031C466CCD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26AD8571-B827-4F05-B343-7AE88EEA5F0D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DE0905F-007A-4E29-87FC-8B4A8F54BA12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825D6CF9-0B60-4A89-8F66-B12CD352843B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787FF76C-6A4B-4056-9E99-D47505C5CBDE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2548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5870</TotalTime>
  <Words>270</Words>
  <Application>Microsoft Office PowerPoint</Application>
  <PresentationFormat>Letter Paper (8.5x11 in)</PresentationFormat>
  <Paragraphs>49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118</cp:revision>
  <dcterms:created xsi:type="dcterms:W3CDTF">2025-11-14T00:26:13Z</dcterms:created>
  <dcterms:modified xsi:type="dcterms:W3CDTF">2026-08-03T21:48:00Z</dcterms:modified>
</cp:coreProperties>
</file>