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27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250F4BF1-5B2E-4304-8A3C-7CD26AB4BAD8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64DFEB-737D-4AFF-92F0-88E3B8FC6D8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4367275" y="332208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190DBA6-456F-49CF-9506-17A6D06C0889}"/>
              </a:ext>
            </a:extLst>
          </p:cNvPr>
          <p:cNvGrpSpPr/>
          <p:nvPr/>
        </p:nvGrpSpPr>
        <p:grpSpPr>
          <a:xfrm>
            <a:off x="3754457" y="4083949"/>
            <a:ext cx="857846" cy="1623798"/>
            <a:chOff x="3593202" y="4083949"/>
            <a:chExt cx="857846" cy="1623798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6CF869A6-4B9E-4C02-A119-B46E295E3F39}"/>
                </a:ext>
              </a:extLst>
            </p:cNvPr>
            <p:cNvSpPr/>
            <p:nvPr/>
          </p:nvSpPr>
          <p:spPr>
            <a:xfrm rot="5400000">
              <a:off x="3583812" y="5010742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4CC9CC5-3512-48F6-8804-3FF955F42E6D}"/>
                </a:ext>
              </a:extLst>
            </p:cNvPr>
            <p:cNvSpPr/>
            <p:nvPr/>
          </p:nvSpPr>
          <p:spPr>
            <a:xfrm rot="5400000">
              <a:off x="3583812" y="5362991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69D0846-592E-4389-A7CA-103361EFABED}"/>
                </a:ext>
              </a:extLst>
            </p:cNvPr>
            <p:cNvSpPr/>
            <p:nvPr/>
          </p:nvSpPr>
          <p:spPr>
            <a:xfrm rot="5400000">
              <a:off x="3583812" y="4302582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2EA247B-F2F6-45B6-BF97-C111EE09A5A3}"/>
                </a:ext>
              </a:extLst>
            </p:cNvPr>
            <p:cNvSpPr/>
            <p:nvPr/>
          </p:nvSpPr>
          <p:spPr>
            <a:xfrm rot="5400000">
              <a:off x="3583812" y="4654057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D0C38159-AD48-4A42-9356-581288D90005}"/>
                </a:ext>
              </a:extLst>
            </p:cNvPr>
            <p:cNvSpPr/>
            <p:nvPr/>
          </p:nvSpPr>
          <p:spPr>
            <a:xfrm rot="5400000">
              <a:off x="4107645" y="4653479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513D511D-67D6-4BF8-B2F4-786AB93620D8}"/>
                </a:ext>
              </a:extLst>
            </p:cNvPr>
            <p:cNvSpPr/>
            <p:nvPr/>
          </p:nvSpPr>
          <p:spPr>
            <a:xfrm rot="5400000">
              <a:off x="4107645" y="5010182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B2013A6-7350-4961-AA01-9CDEBA9A8D48}"/>
                </a:ext>
              </a:extLst>
            </p:cNvPr>
            <p:cNvSpPr/>
            <p:nvPr/>
          </p:nvSpPr>
          <p:spPr>
            <a:xfrm rot="5400000">
              <a:off x="4107645" y="4302022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CA7CAA1-59F4-46BC-9C14-CD1144E550E7}"/>
                </a:ext>
              </a:extLst>
            </p:cNvPr>
            <p:cNvSpPr/>
            <p:nvPr/>
          </p:nvSpPr>
          <p:spPr>
            <a:xfrm rot="5400000">
              <a:off x="4107645" y="5362431"/>
              <a:ext cx="356616" cy="11887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2A758A64-AE4E-4611-908C-24DF5F92701B}"/>
                </a:ext>
              </a:extLst>
            </p:cNvPr>
            <p:cNvSpPr/>
            <p:nvPr/>
          </p:nvSpPr>
          <p:spPr>
            <a:xfrm>
              <a:off x="3825461" y="5469047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47EC41F0-E8A4-4B4F-8957-763733C22134}"/>
                </a:ext>
              </a:extLst>
            </p:cNvPr>
            <p:cNvSpPr/>
            <p:nvPr/>
          </p:nvSpPr>
          <p:spPr>
            <a:xfrm>
              <a:off x="3825225" y="4183001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CAB26451-774D-49B4-9ABA-F5CF5CFD2E11}"/>
                </a:ext>
              </a:extLst>
            </p:cNvPr>
            <p:cNvSpPr/>
            <p:nvPr/>
          </p:nvSpPr>
          <p:spPr>
            <a:xfrm>
              <a:off x="3878392" y="5629164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CC491274-73BD-4E42-A0DA-0D673400F5B4}"/>
                </a:ext>
              </a:extLst>
            </p:cNvPr>
            <p:cNvSpPr/>
            <p:nvPr/>
          </p:nvSpPr>
          <p:spPr>
            <a:xfrm>
              <a:off x="4089498" y="5629164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3C093699-8487-4000-A375-D445D0E9794E}"/>
                </a:ext>
              </a:extLst>
            </p:cNvPr>
            <p:cNvSpPr/>
            <p:nvPr/>
          </p:nvSpPr>
          <p:spPr>
            <a:xfrm>
              <a:off x="3593202" y="5476833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9A46713F-CAF0-4FBA-8A6F-6A582F81EBCB}"/>
                </a:ext>
              </a:extLst>
            </p:cNvPr>
            <p:cNvSpPr/>
            <p:nvPr/>
          </p:nvSpPr>
          <p:spPr>
            <a:xfrm>
              <a:off x="3593202" y="529109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1CB1C84-9FAE-47B5-A7AF-8B8E64F258AB}"/>
                </a:ext>
              </a:extLst>
            </p:cNvPr>
            <p:cNvSpPr/>
            <p:nvPr/>
          </p:nvSpPr>
          <p:spPr>
            <a:xfrm>
              <a:off x="3593202" y="5126479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4659823-8C30-41D9-AA82-702AD5C45713}"/>
                </a:ext>
              </a:extLst>
            </p:cNvPr>
            <p:cNvSpPr/>
            <p:nvPr/>
          </p:nvSpPr>
          <p:spPr>
            <a:xfrm>
              <a:off x="3593202" y="4940742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69285F2-D9CF-42EF-84A1-C680FCA02BA2}"/>
                </a:ext>
              </a:extLst>
            </p:cNvPr>
            <p:cNvSpPr/>
            <p:nvPr/>
          </p:nvSpPr>
          <p:spPr>
            <a:xfrm>
              <a:off x="3593202" y="4772255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5B56ED4F-9763-48B8-9DFE-872C975BDFAB}"/>
                </a:ext>
              </a:extLst>
            </p:cNvPr>
            <p:cNvSpPr/>
            <p:nvPr/>
          </p:nvSpPr>
          <p:spPr>
            <a:xfrm>
              <a:off x="3593202" y="4586518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AA15C794-DFD7-4633-BB55-A4CC85C105C8}"/>
                </a:ext>
              </a:extLst>
            </p:cNvPr>
            <p:cNvSpPr/>
            <p:nvPr/>
          </p:nvSpPr>
          <p:spPr>
            <a:xfrm>
              <a:off x="3593202" y="4422675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21255989-8F5D-4438-990E-73EBA387EB86}"/>
                </a:ext>
              </a:extLst>
            </p:cNvPr>
            <p:cNvSpPr/>
            <p:nvPr/>
          </p:nvSpPr>
          <p:spPr>
            <a:xfrm>
              <a:off x="3593202" y="4236938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D6F221F2-EEDC-44B3-924C-295F42CE2861}"/>
                </a:ext>
              </a:extLst>
            </p:cNvPr>
            <p:cNvSpPr/>
            <p:nvPr/>
          </p:nvSpPr>
          <p:spPr>
            <a:xfrm>
              <a:off x="4372465" y="4418443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9040EF45-44D4-4ECC-9BF9-6E27E30C5AFD}"/>
                </a:ext>
              </a:extLst>
            </p:cNvPr>
            <p:cNvSpPr/>
            <p:nvPr/>
          </p:nvSpPr>
          <p:spPr>
            <a:xfrm>
              <a:off x="4372465" y="423270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E88F3BA5-DE86-4400-BF91-A6E73DC29C26}"/>
                </a:ext>
              </a:extLst>
            </p:cNvPr>
            <p:cNvSpPr/>
            <p:nvPr/>
          </p:nvSpPr>
          <p:spPr>
            <a:xfrm>
              <a:off x="4372465" y="4771505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C460E8C5-1A98-4D30-8A5E-38F2E2912C7B}"/>
                </a:ext>
              </a:extLst>
            </p:cNvPr>
            <p:cNvSpPr/>
            <p:nvPr/>
          </p:nvSpPr>
          <p:spPr>
            <a:xfrm>
              <a:off x="4372465" y="4585768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D43885C4-DF9A-4F40-A412-F66C884B626A}"/>
                </a:ext>
              </a:extLst>
            </p:cNvPr>
            <p:cNvSpPr/>
            <p:nvPr/>
          </p:nvSpPr>
          <p:spPr>
            <a:xfrm>
              <a:off x="4372465" y="5132990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94C4D778-3BB1-495C-9420-5E3292B8EC1D}"/>
                </a:ext>
              </a:extLst>
            </p:cNvPr>
            <p:cNvSpPr/>
            <p:nvPr/>
          </p:nvSpPr>
          <p:spPr>
            <a:xfrm>
              <a:off x="4372465" y="4947253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26C9B233-E6FD-4F10-9A35-7F02F1152D34}"/>
                </a:ext>
              </a:extLst>
            </p:cNvPr>
            <p:cNvSpPr/>
            <p:nvPr/>
          </p:nvSpPr>
          <p:spPr>
            <a:xfrm>
              <a:off x="4372465" y="5476493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C1397B02-375F-4006-B951-3462834FF08D}"/>
                </a:ext>
              </a:extLst>
            </p:cNvPr>
            <p:cNvSpPr/>
            <p:nvPr/>
          </p:nvSpPr>
          <p:spPr>
            <a:xfrm>
              <a:off x="4372465" y="529075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2ABF6C9E-8AE2-40F7-A904-A224384DAFAE}"/>
                </a:ext>
              </a:extLst>
            </p:cNvPr>
            <p:cNvSpPr/>
            <p:nvPr/>
          </p:nvSpPr>
          <p:spPr>
            <a:xfrm>
              <a:off x="3890921" y="4083949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AD0DF953-50EF-416E-A1A0-9B47824B33A9}"/>
                </a:ext>
              </a:extLst>
            </p:cNvPr>
            <p:cNvSpPr/>
            <p:nvPr/>
          </p:nvSpPr>
          <p:spPr>
            <a:xfrm>
              <a:off x="4068889" y="4083949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B4B20E4C-0D2A-4F7F-A7FE-8A53E8DA3F22}"/>
              </a:ext>
            </a:extLst>
          </p:cNvPr>
          <p:cNvSpPr/>
          <p:nvPr/>
        </p:nvSpPr>
        <p:spPr>
          <a:xfrm rot="16200000">
            <a:off x="3153132" y="539046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6BF4D74D-E08C-4CBF-9BFE-3929536A6ED5}"/>
              </a:ext>
            </a:extLst>
          </p:cNvPr>
          <p:cNvSpPr/>
          <p:nvPr/>
        </p:nvSpPr>
        <p:spPr>
          <a:xfrm rot="16200000">
            <a:off x="3153132" y="53047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479F4F70-CFC9-4955-ABD2-F30FFBEF5E40}"/>
              </a:ext>
            </a:extLst>
          </p:cNvPr>
          <p:cNvSpPr/>
          <p:nvPr/>
        </p:nvSpPr>
        <p:spPr>
          <a:xfrm rot="16200000">
            <a:off x="3153132" y="52190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0ADFA088-271B-40D1-B3EB-CA52225D90E8}"/>
              </a:ext>
            </a:extLst>
          </p:cNvPr>
          <p:cNvSpPr/>
          <p:nvPr/>
        </p:nvSpPr>
        <p:spPr>
          <a:xfrm rot="16200000">
            <a:off x="3153132" y="513328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85633729-3136-47A3-A0D1-80560BB1C6A7}"/>
              </a:ext>
            </a:extLst>
          </p:cNvPr>
          <p:cNvSpPr/>
          <p:nvPr/>
        </p:nvSpPr>
        <p:spPr>
          <a:xfrm rot="16200000">
            <a:off x="3153132" y="50475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22EB0583-D4B2-4243-B115-601AABAFA6F1}"/>
              </a:ext>
            </a:extLst>
          </p:cNvPr>
          <p:cNvSpPr/>
          <p:nvPr/>
        </p:nvSpPr>
        <p:spPr>
          <a:xfrm rot="16200000">
            <a:off x="3153132" y="49618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E0727525-2C6F-4861-B8B9-CCB4791FF5A0}"/>
              </a:ext>
            </a:extLst>
          </p:cNvPr>
          <p:cNvSpPr/>
          <p:nvPr/>
        </p:nvSpPr>
        <p:spPr>
          <a:xfrm rot="16200000">
            <a:off x="3153132" y="47264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28F36EBB-93F5-45A7-A8F2-B3854F039203}"/>
              </a:ext>
            </a:extLst>
          </p:cNvPr>
          <p:cNvSpPr/>
          <p:nvPr/>
        </p:nvSpPr>
        <p:spPr>
          <a:xfrm rot="16200000">
            <a:off x="3153132" y="46407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0715F114-D299-46B4-A4F7-C6A0C14A6D4E}"/>
              </a:ext>
            </a:extLst>
          </p:cNvPr>
          <p:cNvSpPr/>
          <p:nvPr/>
        </p:nvSpPr>
        <p:spPr>
          <a:xfrm rot="16200000">
            <a:off x="3153132" y="45550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F8E5ECEF-EA16-4AFF-BCDE-235B4DB88932}"/>
              </a:ext>
            </a:extLst>
          </p:cNvPr>
          <p:cNvSpPr/>
          <p:nvPr/>
        </p:nvSpPr>
        <p:spPr>
          <a:xfrm rot="16200000">
            <a:off x="3153132" y="44693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4E89AC36-FDB0-4B83-ACEC-D137929BF6CB}"/>
              </a:ext>
            </a:extLst>
          </p:cNvPr>
          <p:cNvSpPr/>
          <p:nvPr/>
        </p:nvSpPr>
        <p:spPr>
          <a:xfrm rot="16200000">
            <a:off x="2938817" y="539046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CC418E70-1B62-49CB-8D73-26B317F803D9}"/>
              </a:ext>
            </a:extLst>
          </p:cNvPr>
          <p:cNvSpPr/>
          <p:nvPr/>
        </p:nvSpPr>
        <p:spPr>
          <a:xfrm rot="16200000">
            <a:off x="2938817" y="53047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FCE7F80B-56BD-4C4B-BD62-F2299BCE3DF5}"/>
              </a:ext>
            </a:extLst>
          </p:cNvPr>
          <p:cNvSpPr/>
          <p:nvPr/>
        </p:nvSpPr>
        <p:spPr>
          <a:xfrm rot="16200000">
            <a:off x="2938817" y="52190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CCE01544-676D-463E-BEFC-C2A5FB91D0C0}"/>
              </a:ext>
            </a:extLst>
          </p:cNvPr>
          <p:cNvSpPr/>
          <p:nvPr/>
        </p:nvSpPr>
        <p:spPr>
          <a:xfrm rot="16200000">
            <a:off x="2938817" y="513328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E3E1D9-8075-4469-A564-FFEB9E85600E}"/>
              </a:ext>
            </a:extLst>
          </p:cNvPr>
          <p:cNvSpPr/>
          <p:nvPr/>
        </p:nvSpPr>
        <p:spPr>
          <a:xfrm rot="16200000">
            <a:off x="2938817" y="50475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D298B329-006C-4E05-88A3-D1C5AE593324}"/>
              </a:ext>
            </a:extLst>
          </p:cNvPr>
          <p:cNvSpPr/>
          <p:nvPr/>
        </p:nvSpPr>
        <p:spPr>
          <a:xfrm rot="16200000">
            <a:off x="2938817" y="49618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B7701E93-BDD2-42F3-9E54-23217B94559C}"/>
              </a:ext>
            </a:extLst>
          </p:cNvPr>
          <p:cNvSpPr/>
          <p:nvPr/>
        </p:nvSpPr>
        <p:spPr>
          <a:xfrm rot="16200000">
            <a:off x="2938817" y="47264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EC9FD801-6F8B-436C-A6CA-96198E271589}"/>
              </a:ext>
            </a:extLst>
          </p:cNvPr>
          <p:cNvSpPr/>
          <p:nvPr/>
        </p:nvSpPr>
        <p:spPr>
          <a:xfrm rot="16200000">
            <a:off x="2938817" y="46407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02F50896-95DA-4C37-8337-997B033589EC}"/>
              </a:ext>
            </a:extLst>
          </p:cNvPr>
          <p:cNvSpPr/>
          <p:nvPr/>
        </p:nvSpPr>
        <p:spPr>
          <a:xfrm rot="16200000">
            <a:off x="2938817" y="45550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D6C59128-6BE2-4597-930A-8666A78370C6}"/>
              </a:ext>
            </a:extLst>
          </p:cNvPr>
          <p:cNvSpPr/>
          <p:nvPr/>
        </p:nvSpPr>
        <p:spPr>
          <a:xfrm rot="16200000">
            <a:off x="2938817" y="44693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5813913B-37A9-4183-8414-1327C8965B61}"/>
              </a:ext>
            </a:extLst>
          </p:cNvPr>
          <p:cNvSpPr/>
          <p:nvPr/>
        </p:nvSpPr>
        <p:spPr>
          <a:xfrm rot="16200000">
            <a:off x="3153132" y="438918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4D51BCEE-D3C2-42EA-9E6B-148CF1032A41}"/>
              </a:ext>
            </a:extLst>
          </p:cNvPr>
          <p:cNvSpPr/>
          <p:nvPr/>
        </p:nvSpPr>
        <p:spPr>
          <a:xfrm rot="16200000">
            <a:off x="3153132" y="430346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B7D32B34-D47D-4ECC-985F-CDA25DF0D056}"/>
              </a:ext>
            </a:extLst>
          </p:cNvPr>
          <p:cNvSpPr/>
          <p:nvPr/>
        </p:nvSpPr>
        <p:spPr>
          <a:xfrm rot="16200000">
            <a:off x="2938817" y="438918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C78FF0E2-1949-4B8F-A2C6-F4789CD57C3F}"/>
              </a:ext>
            </a:extLst>
          </p:cNvPr>
          <p:cNvSpPr/>
          <p:nvPr/>
        </p:nvSpPr>
        <p:spPr>
          <a:xfrm rot="16200000">
            <a:off x="2938817" y="430346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D45A1AD4-62EE-4BC3-943C-76930DEEBDEF}"/>
              </a:ext>
            </a:extLst>
          </p:cNvPr>
          <p:cNvSpPr/>
          <p:nvPr/>
        </p:nvSpPr>
        <p:spPr>
          <a:xfrm rot="16200000">
            <a:off x="2718896" y="539046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A0FECBCE-DB1B-46C9-8C8E-6CE232E07AA2}"/>
              </a:ext>
            </a:extLst>
          </p:cNvPr>
          <p:cNvSpPr/>
          <p:nvPr/>
        </p:nvSpPr>
        <p:spPr>
          <a:xfrm rot="16200000">
            <a:off x="2718896" y="53047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ABD5BC9D-5DEB-4575-AD11-49D9291ECEA9}"/>
              </a:ext>
            </a:extLst>
          </p:cNvPr>
          <p:cNvSpPr/>
          <p:nvPr/>
        </p:nvSpPr>
        <p:spPr>
          <a:xfrm rot="16200000">
            <a:off x="2718896" y="52190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ectangle 346">
            <a:extLst>
              <a:ext uri="{FF2B5EF4-FFF2-40B4-BE49-F238E27FC236}">
                <a16:creationId xmlns:a16="http://schemas.microsoft.com/office/drawing/2014/main" id="{97E55076-E04B-4CD3-9062-7D0F8D7793CA}"/>
              </a:ext>
            </a:extLst>
          </p:cNvPr>
          <p:cNvSpPr/>
          <p:nvPr/>
        </p:nvSpPr>
        <p:spPr>
          <a:xfrm rot="16200000">
            <a:off x="2718896" y="513328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93CD3911-B350-467F-9E88-25C02B93B670}"/>
              </a:ext>
            </a:extLst>
          </p:cNvPr>
          <p:cNvSpPr/>
          <p:nvPr/>
        </p:nvSpPr>
        <p:spPr>
          <a:xfrm rot="16200000">
            <a:off x="2718896" y="50475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ectangle 348">
            <a:extLst>
              <a:ext uri="{FF2B5EF4-FFF2-40B4-BE49-F238E27FC236}">
                <a16:creationId xmlns:a16="http://schemas.microsoft.com/office/drawing/2014/main" id="{2EF8F67C-32D4-4DF4-AE29-6B5BD3446D01}"/>
              </a:ext>
            </a:extLst>
          </p:cNvPr>
          <p:cNvSpPr/>
          <p:nvPr/>
        </p:nvSpPr>
        <p:spPr>
          <a:xfrm rot="16200000">
            <a:off x="2718896" y="49618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4060C2F6-45B9-433A-BE44-86AA140BD246}"/>
              </a:ext>
            </a:extLst>
          </p:cNvPr>
          <p:cNvSpPr/>
          <p:nvPr/>
        </p:nvSpPr>
        <p:spPr>
          <a:xfrm rot="16200000">
            <a:off x="2718896" y="47264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D8462291-06E6-4332-92F4-7B5F89503698}"/>
              </a:ext>
            </a:extLst>
          </p:cNvPr>
          <p:cNvSpPr/>
          <p:nvPr/>
        </p:nvSpPr>
        <p:spPr>
          <a:xfrm rot="16200000">
            <a:off x="2718896" y="46407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1A3B4C7C-28CE-446E-B186-CB40CF1E31C7}"/>
              </a:ext>
            </a:extLst>
          </p:cNvPr>
          <p:cNvSpPr/>
          <p:nvPr/>
        </p:nvSpPr>
        <p:spPr>
          <a:xfrm rot="16200000">
            <a:off x="2718896" y="45550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FD4F0CBF-B520-4205-9B72-D64572D3D89B}"/>
              </a:ext>
            </a:extLst>
          </p:cNvPr>
          <p:cNvSpPr/>
          <p:nvPr/>
        </p:nvSpPr>
        <p:spPr>
          <a:xfrm rot="16200000">
            <a:off x="2718896" y="44693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C5F956D5-E611-4A30-8D43-1AF8469A3975}"/>
              </a:ext>
            </a:extLst>
          </p:cNvPr>
          <p:cNvSpPr/>
          <p:nvPr/>
        </p:nvSpPr>
        <p:spPr>
          <a:xfrm rot="16200000">
            <a:off x="2504581" y="539046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9C4EA0F6-0230-4697-8C21-AFD4CD0B0100}"/>
              </a:ext>
            </a:extLst>
          </p:cNvPr>
          <p:cNvSpPr/>
          <p:nvPr/>
        </p:nvSpPr>
        <p:spPr>
          <a:xfrm rot="16200000">
            <a:off x="2504581" y="53047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F1F99801-C8DF-4CA5-948A-634554046DE5}"/>
              </a:ext>
            </a:extLst>
          </p:cNvPr>
          <p:cNvSpPr/>
          <p:nvPr/>
        </p:nvSpPr>
        <p:spPr>
          <a:xfrm rot="16200000">
            <a:off x="2504581" y="52190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4045E588-C0A3-4215-B317-2BBB4311911B}"/>
              </a:ext>
            </a:extLst>
          </p:cNvPr>
          <p:cNvSpPr/>
          <p:nvPr/>
        </p:nvSpPr>
        <p:spPr>
          <a:xfrm rot="16200000">
            <a:off x="2504581" y="513328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369F5FD4-4B92-426D-8982-23EB93C0C26E}"/>
              </a:ext>
            </a:extLst>
          </p:cNvPr>
          <p:cNvSpPr/>
          <p:nvPr/>
        </p:nvSpPr>
        <p:spPr>
          <a:xfrm rot="16200000">
            <a:off x="2504581" y="50475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9" name="Rectangle 358">
            <a:extLst>
              <a:ext uri="{FF2B5EF4-FFF2-40B4-BE49-F238E27FC236}">
                <a16:creationId xmlns:a16="http://schemas.microsoft.com/office/drawing/2014/main" id="{62AE83BA-546B-4F03-A65D-F75B56F8E662}"/>
              </a:ext>
            </a:extLst>
          </p:cNvPr>
          <p:cNvSpPr/>
          <p:nvPr/>
        </p:nvSpPr>
        <p:spPr>
          <a:xfrm rot="16200000">
            <a:off x="2504581" y="496183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913CA25B-5679-4202-BD2A-96E4429BF200}"/>
              </a:ext>
            </a:extLst>
          </p:cNvPr>
          <p:cNvSpPr/>
          <p:nvPr/>
        </p:nvSpPr>
        <p:spPr>
          <a:xfrm rot="16200000">
            <a:off x="2504581" y="47264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1" name="Rectangle 360">
            <a:extLst>
              <a:ext uri="{FF2B5EF4-FFF2-40B4-BE49-F238E27FC236}">
                <a16:creationId xmlns:a16="http://schemas.microsoft.com/office/drawing/2014/main" id="{DA9EE830-3EDE-4C20-A822-B80B6EDC1F26}"/>
              </a:ext>
            </a:extLst>
          </p:cNvPr>
          <p:cNvSpPr/>
          <p:nvPr/>
        </p:nvSpPr>
        <p:spPr>
          <a:xfrm rot="16200000">
            <a:off x="2504581" y="46407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0A0DCCBD-19BC-4340-9DBC-3D9922C1EBC8}"/>
              </a:ext>
            </a:extLst>
          </p:cNvPr>
          <p:cNvSpPr/>
          <p:nvPr/>
        </p:nvSpPr>
        <p:spPr>
          <a:xfrm rot="16200000">
            <a:off x="2504581" y="45550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CEFFD2F3-AAAD-4848-A30E-F001CD8D5AB4}"/>
              </a:ext>
            </a:extLst>
          </p:cNvPr>
          <p:cNvSpPr/>
          <p:nvPr/>
        </p:nvSpPr>
        <p:spPr>
          <a:xfrm rot="16200000">
            <a:off x="2504581" y="44693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495FBCDF-ADFF-4DD8-99B6-83BE052BB6F0}"/>
              </a:ext>
            </a:extLst>
          </p:cNvPr>
          <p:cNvSpPr/>
          <p:nvPr/>
        </p:nvSpPr>
        <p:spPr>
          <a:xfrm rot="16200000">
            <a:off x="2718896" y="438918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D79AC910-E2AE-42C2-BFDE-85B304D90DD1}"/>
              </a:ext>
            </a:extLst>
          </p:cNvPr>
          <p:cNvSpPr/>
          <p:nvPr/>
        </p:nvSpPr>
        <p:spPr>
          <a:xfrm rot="16200000">
            <a:off x="2718896" y="430346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E8E3C8E-FD11-427E-A16F-65A26BBEC71F}"/>
              </a:ext>
            </a:extLst>
          </p:cNvPr>
          <p:cNvSpPr/>
          <p:nvPr/>
        </p:nvSpPr>
        <p:spPr>
          <a:xfrm rot="16200000">
            <a:off x="2504581" y="438918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FF10EC29-1E71-4854-83EB-AC259AEBE659}"/>
              </a:ext>
            </a:extLst>
          </p:cNvPr>
          <p:cNvSpPr/>
          <p:nvPr/>
        </p:nvSpPr>
        <p:spPr>
          <a:xfrm rot="16200000">
            <a:off x="2504581" y="430346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32A4E0E-9259-40BB-8D13-96EBB888B699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38914B-9FBA-4957-9BAA-EAF9E10B1B96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CEB9AFA-E2BC-41E3-8C03-709B4AE03DE9}"/>
              </a:ext>
            </a:extLst>
          </p:cNvPr>
          <p:cNvSpPr/>
          <p:nvPr/>
        </p:nvSpPr>
        <p:spPr>
          <a:xfrm>
            <a:off x="3969652" y="332208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2CF4A1A-5BFC-4227-BEE9-C6F210D9DD57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6E15A8-54A0-43C9-BAF6-E2B7534DFAAA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C71FF65-F415-4206-989C-79D51505871C}"/>
              </a:ext>
            </a:extLst>
          </p:cNvPr>
          <p:cNvSpPr txBox="1"/>
          <p:nvPr/>
        </p:nvSpPr>
        <p:spPr>
          <a:xfrm rot="5400000">
            <a:off x="2639594" y="3509475"/>
            <a:ext cx="65863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5CAC417-987F-47DC-9417-EF83EBCACFBB}"/>
              </a:ext>
            </a:extLst>
          </p:cNvPr>
          <p:cNvSpPr/>
          <p:nvPr/>
        </p:nvSpPr>
        <p:spPr>
          <a:xfrm rot="5400000">
            <a:off x="2562274" y="344487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4301A1A-EBBA-43F6-8AB5-588AB63B76FC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E8A692D-0C20-4759-9300-D8E375AD3A9B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B320FF3-E58B-4FF7-93CB-916738EC3ED6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03FECD6-C61A-4AD9-B5B9-13780618A3C5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6ED1285-8682-44BA-B47F-CEAC1A339A7D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0459687-5728-4878-820F-CB95468AEA0C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92C2539-A720-49C9-B8F4-822FC83EB87D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0690522-65CA-4EF0-A183-EACC7093AFA3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95AE0068-7447-445D-9367-574971B1D520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5457572-EEB7-4402-8DEC-1086EEDAFB58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A6E903-8AEE-4584-97C7-115BF40E74F1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</p:spTree>
    <p:extLst>
      <p:ext uri="{BB962C8B-B14F-4D97-AF65-F5344CB8AC3E}">
        <p14:creationId xmlns:p14="http://schemas.microsoft.com/office/powerpoint/2010/main" val="3664960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20044</TotalTime>
  <Words>270</Words>
  <Application>Microsoft Office PowerPoint</Application>
  <PresentationFormat>Letter Paper (8.5x11 in)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1278</cp:revision>
  <dcterms:created xsi:type="dcterms:W3CDTF">2025-11-14T00:26:13Z</dcterms:created>
  <dcterms:modified xsi:type="dcterms:W3CDTF">2026-07-30T20:51:57Z</dcterms:modified>
</cp:coreProperties>
</file>