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8972EC-BC0F-4826-845C-283619EACDAD}"/>
              </a:ext>
            </a:extLst>
          </p:cNvPr>
          <p:cNvSpPr txBox="1"/>
          <p:nvPr/>
        </p:nvSpPr>
        <p:spPr>
          <a:xfrm>
            <a:off x="2641342" y="2676450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9609BDD-A628-4E3A-B17F-7998930F6E2A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591FCF-2E4B-4B49-9029-83E51292778D}"/>
              </a:ext>
            </a:extLst>
          </p:cNvPr>
          <p:cNvSpPr txBox="1"/>
          <p:nvPr/>
        </p:nvSpPr>
        <p:spPr>
          <a:xfrm>
            <a:off x="5099057" y="3378831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64DFEB-737D-4AFF-92F0-88E3B8FC6D8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730ABF-0436-49A7-873C-CAA1641DE15B}"/>
              </a:ext>
            </a:extLst>
          </p:cNvPr>
          <p:cNvSpPr txBox="1"/>
          <p:nvPr/>
        </p:nvSpPr>
        <p:spPr>
          <a:xfrm>
            <a:off x="2509807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F4FDB3-4406-408E-870D-578246931177}"/>
              </a:ext>
            </a:extLst>
          </p:cNvPr>
          <p:cNvSpPr txBox="1"/>
          <p:nvPr/>
        </p:nvSpPr>
        <p:spPr>
          <a:xfrm>
            <a:off x="3128963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A07FE-0FD5-4613-953A-724FB58DC097}"/>
              </a:ext>
            </a:extLst>
          </p:cNvPr>
          <p:cNvSpPr txBox="1"/>
          <p:nvPr/>
        </p:nvSpPr>
        <p:spPr>
          <a:xfrm>
            <a:off x="3748119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1D7A2C7-F541-4455-A708-6AB82BB0E09E}"/>
              </a:ext>
            </a:extLst>
          </p:cNvPr>
          <p:cNvSpPr txBox="1"/>
          <p:nvPr/>
        </p:nvSpPr>
        <p:spPr>
          <a:xfrm>
            <a:off x="4367275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AD5E61-D1CF-4D02-8FA4-F0E5DA6FE793}"/>
              </a:ext>
            </a:extLst>
          </p:cNvPr>
          <p:cNvSpPr txBox="1"/>
          <p:nvPr/>
        </p:nvSpPr>
        <p:spPr>
          <a:xfrm>
            <a:off x="2509807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DA2B850-58DD-4CF3-9A01-91A2FC7FFA7E}"/>
              </a:ext>
            </a:extLst>
          </p:cNvPr>
          <p:cNvSpPr txBox="1"/>
          <p:nvPr/>
        </p:nvSpPr>
        <p:spPr>
          <a:xfrm>
            <a:off x="3128963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1B4DAC0-AF08-445C-BAAE-EE23AD1B4C9D}"/>
              </a:ext>
            </a:extLst>
          </p:cNvPr>
          <p:cNvSpPr txBox="1"/>
          <p:nvPr/>
        </p:nvSpPr>
        <p:spPr>
          <a:xfrm>
            <a:off x="3748119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BCDAB37-67ED-4574-851E-B592095F9208}"/>
              </a:ext>
            </a:extLst>
          </p:cNvPr>
          <p:cNvSpPr txBox="1"/>
          <p:nvPr/>
        </p:nvSpPr>
        <p:spPr>
          <a:xfrm>
            <a:off x="4367275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DA06A0-2C88-45D0-A613-30DBFBF1AD20}"/>
              </a:ext>
            </a:extLst>
          </p:cNvPr>
          <p:cNvSpPr txBox="1"/>
          <p:nvPr/>
        </p:nvSpPr>
        <p:spPr>
          <a:xfrm>
            <a:off x="2509807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ACA61F-7803-4C8D-A57D-1CD82B090965}"/>
              </a:ext>
            </a:extLst>
          </p:cNvPr>
          <p:cNvSpPr txBox="1"/>
          <p:nvPr/>
        </p:nvSpPr>
        <p:spPr>
          <a:xfrm>
            <a:off x="3128963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C3B0E3D-6349-4914-8873-F54EA51D6F7A}"/>
              </a:ext>
            </a:extLst>
          </p:cNvPr>
          <p:cNvSpPr txBox="1"/>
          <p:nvPr/>
        </p:nvSpPr>
        <p:spPr>
          <a:xfrm>
            <a:off x="3748119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9E5B372-725D-4367-B3C7-4E0D3A5C1D98}"/>
              </a:ext>
            </a:extLst>
          </p:cNvPr>
          <p:cNvSpPr txBox="1"/>
          <p:nvPr/>
        </p:nvSpPr>
        <p:spPr>
          <a:xfrm>
            <a:off x="4367275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DAB0E8C-01E1-4A0B-A02D-C561E97FEA69}"/>
              </a:ext>
            </a:extLst>
          </p:cNvPr>
          <p:cNvSpPr txBox="1"/>
          <p:nvPr/>
        </p:nvSpPr>
        <p:spPr>
          <a:xfrm>
            <a:off x="2816543" y="41366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3030A6D-C318-4B06-ACBF-EB5B365CBF0D}"/>
              </a:ext>
            </a:extLst>
          </p:cNvPr>
          <p:cNvSpPr txBox="1"/>
          <p:nvPr/>
        </p:nvSpPr>
        <p:spPr>
          <a:xfrm>
            <a:off x="3435699" y="41366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1CE505-1CEB-4CBC-B49D-FCD198388852}"/>
              </a:ext>
            </a:extLst>
          </p:cNvPr>
          <p:cNvSpPr txBox="1"/>
          <p:nvPr/>
        </p:nvSpPr>
        <p:spPr>
          <a:xfrm>
            <a:off x="4054855" y="413660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2030EF0-DE38-42E7-A3BC-7074059B0307}"/>
              </a:ext>
            </a:extLst>
          </p:cNvPr>
          <p:cNvSpPr txBox="1"/>
          <p:nvPr/>
        </p:nvSpPr>
        <p:spPr>
          <a:xfrm>
            <a:off x="2816543" y="361806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6762C99-EE44-4DBA-A121-F9701C0199DE}"/>
              </a:ext>
            </a:extLst>
          </p:cNvPr>
          <p:cNvSpPr txBox="1"/>
          <p:nvPr/>
        </p:nvSpPr>
        <p:spPr>
          <a:xfrm>
            <a:off x="3435699" y="361806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5F9959-4AA2-41D5-8A3F-1C38B45A4D26}"/>
              </a:ext>
            </a:extLst>
          </p:cNvPr>
          <p:cNvSpPr txBox="1"/>
          <p:nvPr/>
        </p:nvSpPr>
        <p:spPr>
          <a:xfrm>
            <a:off x="4054855" y="361806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EF31C5C-5AEC-400C-A28E-F8BE99F644D7}"/>
              </a:ext>
            </a:extLst>
          </p:cNvPr>
          <p:cNvSpPr txBox="1"/>
          <p:nvPr/>
        </p:nvSpPr>
        <p:spPr>
          <a:xfrm>
            <a:off x="2816543" y="308518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469CC52-E049-46A5-93A9-214A2793AB68}"/>
              </a:ext>
            </a:extLst>
          </p:cNvPr>
          <p:cNvSpPr txBox="1"/>
          <p:nvPr/>
        </p:nvSpPr>
        <p:spPr>
          <a:xfrm>
            <a:off x="3435699" y="308518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CFFAFAB-ED71-473D-8CD6-EDE761F948FD}"/>
              </a:ext>
            </a:extLst>
          </p:cNvPr>
          <p:cNvSpPr txBox="1"/>
          <p:nvPr/>
        </p:nvSpPr>
        <p:spPr>
          <a:xfrm>
            <a:off x="4054855" y="308518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9061F1D-2F6B-4F41-965C-A8784249063A}"/>
              </a:ext>
            </a:extLst>
          </p:cNvPr>
          <p:cNvSpPr txBox="1"/>
          <p:nvPr/>
        </p:nvSpPr>
        <p:spPr>
          <a:xfrm>
            <a:off x="2816543" y="256664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67D52FE-4972-4E80-B193-CB29A01EF355}"/>
              </a:ext>
            </a:extLst>
          </p:cNvPr>
          <p:cNvSpPr txBox="1"/>
          <p:nvPr/>
        </p:nvSpPr>
        <p:spPr>
          <a:xfrm>
            <a:off x="3435699" y="256664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C104E83-9C25-45F9-88D7-58FCCBCB0BE7}"/>
              </a:ext>
            </a:extLst>
          </p:cNvPr>
          <p:cNvSpPr txBox="1"/>
          <p:nvPr/>
        </p:nvSpPr>
        <p:spPr>
          <a:xfrm>
            <a:off x="4054855" y="256664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017CFD1-3A6B-48CC-B4A6-2B768403A21F}"/>
              </a:ext>
            </a:extLst>
          </p:cNvPr>
          <p:cNvSpPr txBox="1"/>
          <p:nvPr/>
        </p:nvSpPr>
        <p:spPr>
          <a:xfrm>
            <a:off x="2816543" y="204810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4462A49-4193-4395-BCF8-21B65D5B2D30}"/>
              </a:ext>
            </a:extLst>
          </p:cNvPr>
          <p:cNvSpPr txBox="1"/>
          <p:nvPr/>
        </p:nvSpPr>
        <p:spPr>
          <a:xfrm>
            <a:off x="3435699" y="204810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A28A18F-9DAB-4A38-8437-2E74AAA2F4C6}"/>
              </a:ext>
            </a:extLst>
          </p:cNvPr>
          <p:cNvSpPr txBox="1"/>
          <p:nvPr/>
        </p:nvSpPr>
        <p:spPr>
          <a:xfrm>
            <a:off x="4054855" y="204810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5575B40-012F-4826-8433-FC9F7EBE1DBC}"/>
              </a:ext>
            </a:extLst>
          </p:cNvPr>
          <p:cNvSpPr/>
          <p:nvPr/>
        </p:nvSpPr>
        <p:spPr>
          <a:xfrm>
            <a:off x="2789524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12CE7E-110B-48F2-917D-413172D7B741}"/>
              </a:ext>
            </a:extLst>
          </p:cNvPr>
          <p:cNvSpPr/>
          <p:nvPr/>
        </p:nvSpPr>
        <p:spPr>
          <a:xfrm>
            <a:off x="3187872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3C25B70-00D3-4EFE-BDC2-FA791D17D40C}"/>
              </a:ext>
            </a:extLst>
          </p:cNvPr>
          <p:cNvSpPr/>
          <p:nvPr/>
        </p:nvSpPr>
        <p:spPr>
          <a:xfrm>
            <a:off x="3585495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3984568" y="739957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2982C4A-F39A-435D-AE9A-5F8E567B9FB9}"/>
              </a:ext>
            </a:extLst>
          </p:cNvPr>
          <p:cNvSpPr txBox="1"/>
          <p:nvPr/>
        </p:nvSpPr>
        <p:spPr>
          <a:xfrm>
            <a:off x="2816543" y="152449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CEAD87F-550E-46CE-9B49-D810B0740D4A}"/>
              </a:ext>
            </a:extLst>
          </p:cNvPr>
          <p:cNvSpPr txBox="1"/>
          <p:nvPr/>
        </p:nvSpPr>
        <p:spPr>
          <a:xfrm>
            <a:off x="3435699" y="152449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C157612-0B4D-4679-ACB1-2AFF85FB8E29}"/>
              </a:ext>
            </a:extLst>
          </p:cNvPr>
          <p:cNvSpPr txBox="1"/>
          <p:nvPr/>
        </p:nvSpPr>
        <p:spPr>
          <a:xfrm>
            <a:off x="4054855" y="152449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166C9E-E3C8-4F22-B684-1D8CC40588F3}"/>
              </a:ext>
            </a:extLst>
          </p:cNvPr>
          <p:cNvSpPr txBox="1"/>
          <p:nvPr/>
        </p:nvSpPr>
        <p:spPr>
          <a:xfrm>
            <a:off x="2792539" y="7564105"/>
            <a:ext cx="1585911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Food/catering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EC178F-12F4-4413-9589-E34883280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69C31C0-F2EA-4DF1-BDC8-2D1213C912C2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6732419-3C74-4D55-877C-760275851EE7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7D76405-2E72-41BA-971A-14AD423C453C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8EEA7F4A-8E33-4D10-B010-71BCD9457915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AA16766-07B8-4EDB-A562-6BF3FDCD57FD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3B7342-078E-4CED-8583-A09FFB53C402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C98123B-21C1-49B2-8F80-B57539D506F2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5ED2DB4-D6C5-44F1-9AC2-775D141C86F9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1DE2F19-B6BB-4869-85E6-C32B8E18C793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98354057-F76D-4975-AAFD-728FFA42D69F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69368BB-A6C6-4AF5-B0ED-85B17129B609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15D203-0B20-4708-9750-2C6BA6BBFACF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8EE16C4-55C1-4AB3-BC4B-71F4E96F5FDA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901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5782</TotalTime>
  <Words>279</Words>
  <Application>Microsoft Office PowerPoint</Application>
  <PresentationFormat>Letter Paper (8.5x11 in)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112</cp:revision>
  <dcterms:created xsi:type="dcterms:W3CDTF">2025-11-14T00:26:13Z</dcterms:created>
  <dcterms:modified xsi:type="dcterms:W3CDTF">2026-08-03T21:43:19Z</dcterms:modified>
</cp:coreProperties>
</file>