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5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065E0C4-1878-49BF-AA56-F78FB8FE02A2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C11F788-AF43-4A8E-AB14-F01834104806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5575B40-012F-4826-8433-FC9F7EBE1DBC}"/>
              </a:ext>
            </a:extLst>
          </p:cNvPr>
          <p:cNvSpPr/>
          <p:nvPr/>
        </p:nvSpPr>
        <p:spPr>
          <a:xfrm>
            <a:off x="2704899" y="715214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A12CE7E-110B-48F2-917D-413172D7B741}"/>
              </a:ext>
            </a:extLst>
          </p:cNvPr>
          <p:cNvSpPr/>
          <p:nvPr/>
        </p:nvSpPr>
        <p:spPr>
          <a:xfrm>
            <a:off x="3103247" y="7152147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3C25B70-00D3-4EFE-BDC2-FA791D17D40C}"/>
              </a:ext>
            </a:extLst>
          </p:cNvPr>
          <p:cNvSpPr/>
          <p:nvPr/>
        </p:nvSpPr>
        <p:spPr>
          <a:xfrm>
            <a:off x="2264849" y="768143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D73B655-D412-4649-B826-4C076A1D5446}"/>
              </a:ext>
            </a:extLst>
          </p:cNvPr>
          <p:cNvSpPr/>
          <p:nvPr/>
        </p:nvSpPr>
        <p:spPr>
          <a:xfrm>
            <a:off x="2663922" y="768143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CF869A6-4B9E-4C02-A119-B46E295E3F39}"/>
              </a:ext>
            </a:extLst>
          </p:cNvPr>
          <p:cNvSpPr/>
          <p:nvPr/>
        </p:nvSpPr>
        <p:spPr>
          <a:xfrm rot="5400000">
            <a:off x="2332780" y="4765278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4CC9CC5-3512-48F6-8804-3FF955F42E6D}"/>
              </a:ext>
            </a:extLst>
          </p:cNvPr>
          <p:cNvSpPr/>
          <p:nvPr/>
        </p:nvSpPr>
        <p:spPr>
          <a:xfrm rot="5400000">
            <a:off x="2332780" y="521485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769D0846-592E-4389-A7CA-103361EFABED}"/>
              </a:ext>
            </a:extLst>
          </p:cNvPr>
          <p:cNvSpPr/>
          <p:nvPr/>
        </p:nvSpPr>
        <p:spPr>
          <a:xfrm rot="5400000">
            <a:off x="2332780" y="3866146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2EA247B-F2F6-45B6-BF97-C111EE09A5A3}"/>
              </a:ext>
            </a:extLst>
          </p:cNvPr>
          <p:cNvSpPr/>
          <p:nvPr/>
        </p:nvSpPr>
        <p:spPr>
          <a:xfrm rot="5400000">
            <a:off x="2332780" y="4315721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B3EB9BE0-A9E0-42E0-9D8D-A3BA9DA984AF}"/>
              </a:ext>
            </a:extLst>
          </p:cNvPr>
          <p:cNvSpPr/>
          <p:nvPr/>
        </p:nvSpPr>
        <p:spPr>
          <a:xfrm>
            <a:off x="3371521" y="530649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2266D78-8BB4-486A-8CBA-2FDE5D715D86}"/>
              </a:ext>
            </a:extLst>
          </p:cNvPr>
          <p:cNvSpPr/>
          <p:nvPr/>
        </p:nvSpPr>
        <p:spPr>
          <a:xfrm rot="5400000">
            <a:off x="2398757" y="255914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A4803F8-6FCC-4CC1-909F-EAB0180DA3D6}"/>
              </a:ext>
            </a:extLst>
          </p:cNvPr>
          <p:cNvSpPr/>
          <p:nvPr/>
        </p:nvSpPr>
        <p:spPr>
          <a:xfrm rot="8183137">
            <a:off x="2616575" y="165667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01D3845B-F54D-4DE3-A3F6-EEFB478B8B0F}"/>
              </a:ext>
            </a:extLst>
          </p:cNvPr>
          <p:cNvSpPr/>
          <p:nvPr/>
        </p:nvSpPr>
        <p:spPr>
          <a:xfrm rot="5400000">
            <a:off x="2398757" y="2098792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D4EAC93C-93E0-4F7E-96D7-7375BE648DB1}"/>
              </a:ext>
            </a:extLst>
          </p:cNvPr>
          <p:cNvSpPr/>
          <p:nvPr/>
        </p:nvSpPr>
        <p:spPr>
          <a:xfrm>
            <a:off x="2930857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2A758A64-AE4E-4611-908C-24DF5F92701B}"/>
              </a:ext>
            </a:extLst>
          </p:cNvPr>
          <p:cNvSpPr/>
          <p:nvPr/>
        </p:nvSpPr>
        <p:spPr>
          <a:xfrm>
            <a:off x="3371521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3E5A721E-90DA-43B1-95FB-ACDBD32E7F21}"/>
              </a:ext>
            </a:extLst>
          </p:cNvPr>
          <p:cNvSpPr/>
          <p:nvPr/>
        </p:nvSpPr>
        <p:spPr>
          <a:xfrm>
            <a:off x="3812185" y="5923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A82DB324-1820-42FF-AF2B-763E824E9213}"/>
              </a:ext>
            </a:extLst>
          </p:cNvPr>
          <p:cNvSpPr/>
          <p:nvPr/>
        </p:nvSpPr>
        <p:spPr>
          <a:xfrm>
            <a:off x="3115227" y="154162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7EC41F0-E8A4-4B4F-8957-763733C22134}"/>
              </a:ext>
            </a:extLst>
          </p:cNvPr>
          <p:cNvSpPr/>
          <p:nvPr/>
        </p:nvSpPr>
        <p:spPr>
          <a:xfrm>
            <a:off x="3571766" y="154162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FA33C1F2-120F-4298-B84C-332E7AC8A8F9}"/>
              </a:ext>
            </a:extLst>
          </p:cNvPr>
          <p:cNvSpPr/>
          <p:nvPr/>
        </p:nvSpPr>
        <p:spPr>
          <a:xfrm>
            <a:off x="4028305" y="154162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C61510A2-D7B4-4D52-9A23-4D3B6941383D}"/>
              </a:ext>
            </a:extLst>
          </p:cNvPr>
          <p:cNvSpPr/>
          <p:nvPr/>
        </p:nvSpPr>
        <p:spPr>
          <a:xfrm>
            <a:off x="3862351" y="6080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0886F89B-7B2A-4A1F-A5ED-4BD1952FCBDF}"/>
              </a:ext>
            </a:extLst>
          </p:cNvPr>
          <p:cNvSpPr/>
          <p:nvPr/>
        </p:nvSpPr>
        <p:spPr>
          <a:xfrm>
            <a:off x="4073457" y="6080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CAB26451-774D-49B4-9ABA-F5CF5CFD2E11}"/>
              </a:ext>
            </a:extLst>
          </p:cNvPr>
          <p:cNvSpPr/>
          <p:nvPr/>
        </p:nvSpPr>
        <p:spPr>
          <a:xfrm>
            <a:off x="3424452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CC491274-73BD-4E42-A0DA-0D673400F5B4}"/>
              </a:ext>
            </a:extLst>
          </p:cNvPr>
          <p:cNvSpPr/>
          <p:nvPr/>
        </p:nvSpPr>
        <p:spPr>
          <a:xfrm>
            <a:off x="3635558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3DD1152C-05E2-49FE-B382-46C68801925B}"/>
              </a:ext>
            </a:extLst>
          </p:cNvPr>
          <p:cNvSpPr/>
          <p:nvPr/>
        </p:nvSpPr>
        <p:spPr>
          <a:xfrm>
            <a:off x="2982962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370A88FE-492B-46DF-8A2F-38F40090D56B}"/>
              </a:ext>
            </a:extLst>
          </p:cNvPr>
          <p:cNvSpPr/>
          <p:nvPr/>
        </p:nvSpPr>
        <p:spPr>
          <a:xfrm>
            <a:off x="3194068" y="60837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3C093699-8487-4000-A375-D445D0E9794E}"/>
              </a:ext>
            </a:extLst>
          </p:cNvPr>
          <p:cNvSpPr/>
          <p:nvPr/>
        </p:nvSpPr>
        <p:spPr>
          <a:xfrm>
            <a:off x="2374174" y="532212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9A46713F-CAF0-4FBA-8A6F-6A582F81EBCB}"/>
              </a:ext>
            </a:extLst>
          </p:cNvPr>
          <p:cNvSpPr/>
          <p:nvPr/>
        </p:nvSpPr>
        <p:spPr>
          <a:xfrm>
            <a:off x="2374174" y="513638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61CB1C84-9FAE-47B5-A7AF-8B8E64F258AB}"/>
              </a:ext>
            </a:extLst>
          </p:cNvPr>
          <p:cNvSpPr/>
          <p:nvPr/>
        </p:nvSpPr>
        <p:spPr>
          <a:xfrm>
            <a:off x="2374174" y="487444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F4659823-8C30-41D9-AA82-702AD5C45713}"/>
              </a:ext>
            </a:extLst>
          </p:cNvPr>
          <p:cNvSpPr/>
          <p:nvPr/>
        </p:nvSpPr>
        <p:spPr>
          <a:xfrm>
            <a:off x="2374174" y="468870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269285F2-D9CF-42EF-84A1-C680FCA02BA2}"/>
              </a:ext>
            </a:extLst>
          </p:cNvPr>
          <p:cNvSpPr/>
          <p:nvPr/>
        </p:nvSpPr>
        <p:spPr>
          <a:xfrm>
            <a:off x="2374174" y="442734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5" name="Rectangle 164">
            <a:extLst>
              <a:ext uri="{FF2B5EF4-FFF2-40B4-BE49-F238E27FC236}">
                <a16:creationId xmlns:a16="http://schemas.microsoft.com/office/drawing/2014/main" id="{5B56ED4F-9763-48B8-9DFE-872C975BDFAB}"/>
              </a:ext>
            </a:extLst>
          </p:cNvPr>
          <p:cNvSpPr/>
          <p:nvPr/>
        </p:nvSpPr>
        <p:spPr>
          <a:xfrm>
            <a:off x="2374174" y="424160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AA15C794-DFD7-4633-BB55-A4CC85C105C8}"/>
              </a:ext>
            </a:extLst>
          </p:cNvPr>
          <p:cNvSpPr/>
          <p:nvPr/>
        </p:nvSpPr>
        <p:spPr>
          <a:xfrm>
            <a:off x="2374174" y="397966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21255989-8F5D-4438-990E-73EBA387EB86}"/>
              </a:ext>
            </a:extLst>
          </p:cNvPr>
          <p:cNvSpPr/>
          <p:nvPr/>
        </p:nvSpPr>
        <p:spPr>
          <a:xfrm>
            <a:off x="2374174" y="379392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6CA873C6-8635-47EF-A842-E26B012C8229}"/>
              </a:ext>
            </a:extLst>
          </p:cNvPr>
          <p:cNvSpPr/>
          <p:nvPr/>
        </p:nvSpPr>
        <p:spPr>
          <a:xfrm>
            <a:off x="2444364" y="265767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02084CA5-16EC-4A02-BE70-0886D71C23B0}"/>
              </a:ext>
            </a:extLst>
          </p:cNvPr>
          <p:cNvSpPr/>
          <p:nvPr/>
        </p:nvSpPr>
        <p:spPr>
          <a:xfrm>
            <a:off x="2444364" y="24719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A80CC098-59CE-4841-8F8E-1CF00F5E32AB}"/>
              </a:ext>
            </a:extLst>
          </p:cNvPr>
          <p:cNvSpPr/>
          <p:nvPr/>
        </p:nvSpPr>
        <p:spPr>
          <a:xfrm>
            <a:off x="2444364" y="220647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C5BCC00A-26E7-40A6-8F9E-936E9F8C7BB3}"/>
              </a:ext>
            </a:extLst>
          </p:cNvPr>
          <p:cNvSpPr/>
          <p:nvPr/>
        </p:nvSpPr>
        <p:spPr>
          <a:xfrm>
            <a:off x="2444364" y="202073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Rectangle 213">
            <a:extLst>
              <a:ext uri="{FF2B5EF4-FFF2-40B4-BE49-F238E27FC236}">
                <a16:creationId xmlns:a16="http://schemas.microsoft.com/office/drawing/2014/main" id="{8992A875-CCC8-4EEB-9DD3-30C135F34633}"/>
              </a:ext>
            </a:extLst>
          </p:cNvPr>
          <p:cNvSpPr/>
          <p:nvPr/>
        </p:nvSpPr>
        <p:spPr>
          <a:xfrm>
            <a:off x="3452185" y="52093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1257D090-CFDB-4549-8688-0C22A352211B}"/>
              </a:ext>
            </a:extLst>
          </p:cNvPr>
          <p:cNvSpPr/>
          <p:nvPr/>
        </p:nvSpPr>
        <p:spPr>
          <a:xfrm>
            <a:off x="3630153" y="52093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F9DCFD58-4612-4783-814A-A1B07850D451}"/>
              </a:ext>
            </a:extLst>
          </p:cNvPr>
          <p:cNvSpPr/>
          <p:nvPr/>
        </p:nvSpPr>
        <p:spPr>
          <a:xfrm>
            <a:off x="3186490" y="14425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DDE97FBA-0AF8-468A-944B-16638B159983}"/>
              </a:ext>
            </a:extLst>
          </p:cNvPr>
          <p:cNvSpPr/>
          <p:nvPr/>
        </p:nvSpPr>
        <p:spPr>
          <a:xfrm>
            <a:off x="3364458" y="14425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ABF6C9E-8AE2-40F7-A904-A224384DAFAE}"/>
              </a:ext>
            </a:extLst>
          </p:cNvPr>
          <p:cNvSpPr/>
          <p:nvPr/>
        </p:nvSpPr>
        <p:spPr>
          <a:xfrm>
            <a:off x="3637463" y="14425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AD0DF953-50EF-416E-A1A0-9B47824B33A9}"/>
              </a:ext>
            </a:extLst>
          </p:cNvPr>
          <p:cNvSpPr/>
          <p:nvPr/>
        </p:nvSpPr>
        <p:spPr>
          <a:xfrm>
            <a:off x="3815431" y="14425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AD160851-7946-41E4-9EED-B3202719DEDD}"/>
              </a:ext>
            </a:extLst>
          </p:cNvPr>
          <p:cNvSpPr/>
          <p:nvPr/>
        </p:nvSpPr>
        <p:spPr>
          <a:xfrm>
            <a:off x="4109421" y="14425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3B6BBAF3-D854-4862-97D3-4FD0ACFBF9D6}"/>
              </a:ext>
            </a:extLst>
          </p:cNvPr>
          <p:cNvSpPr/>
          <p:nvPr/>
        </p:nvSpPr>
        <p:spPr>
          <a:xfrm>
            <a:off x="4287389" y="14425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Rectangle 225">
            <a:extLst>
              <a:ext uri="{FF2B5EF4-FFF2-40B4-BE49-F238E27FC236}">
                <a16:creationId xmlns:a16="http://schemas.microsoft.com/office/drawing/2014/main" id="{69D9F734-FD14-4565-BD35-97C92AAD2C00}"/>
              </a:ext>
            </a:extLst>
          </p:cNvPr>
          <p:cNvSpPr/>
          <p:nvPr/>
        </p:nvSpPr>
        <p:spPr>
          <a:xfrm rot="18850212">
            <a:off x="2645284" y="164380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Rectangle 226">
            <a:extLst>
              <a:ext uri="{FF2B5EF4-FFF2-40B4-BE49-F238E27FC236}">
                <a16:creationId xmlns:a16="http://schemas.microsoft.com/office/drawing/2014/main" id="{E4C93183-58A1-4870-A96A-CFCB02ABAA38}"/>
              </a:ext>
            </a:extLst>
          </p:cNvPr>
          <p:cNvSpPr/>
          <p:nvPr/>
        </p:nvSpPr>
        <p:spPr>
          <a:xfrm rot="18850212">
            <a:off x="2768547" y="15343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D67FCC5B-EC2E-4F72-84CA-E21197C3C8E4}"/>
              </a:ext>
            </a:extLst>
          </p:cNvPr>
          <p:cNvSpPr txBox="1"/>
          <p:nvPr/>
        </p:nvSpPr>
        <p:spPr>
          <a:xfrm rot="16200000">
            <a:off x="1133997" y="3139958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AF70E6C2-7795-41E1-974B-75E921C25C5D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7D05AD8C-1C50-4780-BCBE-9DD450C12D20}"/>
              </a:ext>
            </a:extLst>
          </p:cNvPr>
          <p:cNvSpPr/>
          <p:nvPr/>
        </p:nvSpPr>
        <p:spPr>
          <a:xfrm rot="16200000">
            <a:off x="1746680" y="30533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Rectangle 234">
            <a:extLst>
              <a:ext uri="{FF2B5EF4-FFF2-40B4-BE49-F238E27FC236}">
                <a16:creationId xmlns:a16="http://schemas.microsoft.com/office/drawing/2014/main" id="{18A760F2-036B-4D71-BA9A-8C072CA4F7F6}"/>
              </a:ext>
            </a:extLst>
          </p:cNvPr>
          <p:cNvSpPr/>
          <p:nvPr/>
        </p:nvSpPr>
        <p:spPr>
          <a:xfrm rot="5400000">
            <a:off x="3640141" y="4453637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C31B873C-BE0A-4BE2-93B2-A9DFDD0A411B}"/>
              </a:ext>
            </a:extLst>
          </p:cNvPr>
          <p:cNvSpPr/>
          <p:nvPr/>
        </p:nvSpPr>
        <p:spPr>
          <a:xfrm rot="5400000">
            <a:off x="3640141" y="4903212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C22F1C17-1A91-4120-9B84-AB7474483990}"/>
              </a:ext>
            </a:extLst>
          </p:cNvPr>
          <p:cNvSpPr/>
          <p:nvPr/>
        </p:nvSpPr>
        <p:spPr>
          <a:xfrm rot="5400000">
            <a:off x="3640141" y="355450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87E6BCBB-3EED-4563-B326-279D1A417157}"/>
              </a:ext>
            </a:extLst>
          </p:cNvPr>
          <p:cNvSpPr/>
          <p:nvPr/>
        </p:nvSpPr>
        <p:spPr>
          <a:xfrm rot="5400000">
            <a:off x="3640141" y="400408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Rectangle 238">
            <a:extLst>
              <a:ext uri="{FF2B5EF4-FFF2-40B4-BE49-F238E27FC236}">
                <a16:creationId xmlns:a16="http://schemas.microsoft.com/office/drawing/2014/main" id="{359C0F7D-CCC1-4AEB-8ABA-A75F5A1B236E}"/>
              </a:ext>
            </a:extLst>
          </p:cNvPr>
          <p:cNvSpPr/>
          <p:nvPr/>
        </p:nvSpPr>
        <p:spPr>
          <a:xfrm>
            <a:off x="3672009" y="502715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Rectangle 239">
            <a:extLst>
              <a:ext uri="{FF2B5EF4-FFF2-40B4-BE49-F238E27FC236}">
                <a16:creationId xmlns:a16="http://schemas.microsoft.com/office/drawing/2014/main" id="{47AC08E9-DEAA-46B9-BFC2-4547AAFA8FF0}"/>
              </a:ext>
            </a:extLst>
          </p:cNvPr>
          <p:cNvSpPr/>
          <p:nvPr/>
        </p:nvSpPr>
        <p:spPr>
          <a:xfrm>
            <a:off x="3672009" y="484141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Rectangle 240">
            <a:extLst>
              <a:ext uri="{FF2B5EF4-FFF2-40B4-BE49-F238E27FC236}">
                <a16:creationId xmlns:a16="http://schemas.microsoft.com/office/drawing/2014/main" id="{F92DADA6-8255-4007-A77B-BB7BF05350FA}"/>
              </a:ext>
            </a:extLst>
          </p:cNvPr>
          <p:cNvSpPr/>
          <p:nvPr/>
        </p:nvSpPr>
        <p:spPr>
          <a:xfrm>
            <a:off x="3672009" y="457947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Rectangle 241">
            <a:extLst>
              <a:ext uri="{FF2B5EF4-FFF2-40B4-BE49-F238E27FC236}">
                <a16:creationId xmlns:a16="http://schemas.microsoft.com/office/drawing/2014/main" id="{6B83BD76-FAC4-43B0-958C-D85CF5EE05F1}"/>
              </a:ext>
            </a:extLst>
          </p:cNvPr>
          <p:cNvSpPr/>
          <p:nvPr/>
        </p:nvSpPr>
        <p:spPr>
          <a:xfrm>
            <a:off x="3672009" y="439373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Rectangle 242">
            <a:extLst>
              <a:ext uri="{FF2B5EF4-FFF2-40B4-BE49-F238E27FC236}">
                <a16:creationId xmlns:a16="http://schemas.microsoft.com/office/drawing/2014/main" id="{A733C265-8BCA-4609-A89C-308C7F1AC4BE}"/>
              </a:ext>
            </a:extLst>
          </p:cNvPr>
          <p:cNvSpPr/>
          <p:nvPr/>
        </p:nvSpPr>
        <p:spPr>
          <a:xfrm>
            <a:off x="3672009" y="413237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655B2B73-A48D-4B0E-A489-237D34910C94}"/>
              </a:ext>
            </a:extLst>
          </p:cNvPr>
          <p:cNvSpPr/>
          <p:nvPr/>
        </p:nvSpPr>
        <p:spPr>
          <a:xfrm>
            <a:off x="3672009" y="394664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Rectangle 244">
            <a:extLst>
              <a:ext uri="{FF2B5EF4-FFF2-40B4-BE49-F238E27FC236}">
                <a16:creationId xmlns:a16="http://schemas.microsoft.com/office/drawing/2014/main" id="{7C029926-AA90-4CE8-BE7A-FFB407FA1206}"/>
              </a:ext>
            </a:extLst>
          </p:cNvPr>
          <p:cNvSpPr/>
          <p:nvPr/>
        </p:nvSpPr>
        <p:spPr>
          <a:xfrm>
            <a:off x="3672009" y="368469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Rectangle 245">
            <a:extLst>
              <a:ext uri="{FF2B5EF4-FFF2-40B4-BE49-F238E27FC236}">
                <a16:creationId xmlns:a16="http://schemas.microsoft.com/office/drawing/2014/main" id="{947D542F-FA70-4256-BA18-1214E4685166}"/>
              </a:ext>
            </a:extLst>
          </p:cNvPr>
          <p:cNvSpPr/>
          <p:nvPr/>
        </p:nvSpPr>
        <p:spPr>
          <a:xfrm>
            <a:off x="3672009" y="34989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796B80EC-D436-4A9C-9FEB-F300D4FD4C15}"/>
              </a:ext>
            </a:extLst>
          </p:cNvPr>
          <p:cNvSpPr/>
          <p:nvPr/>
        </p:nvSpPr>
        <p:spPr>
          <a:xfrm rot="5400000">
            <a:off x="3640141" y="310007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33888E96-FBCE-4E48-9344-EC9CBD1D6AA3}"/>
              </a:ext>
            </a:extLst>
          </p:cNvPr>
          <p:cNvSpPr/>
          <p:nvPr/>
        </p:nvSpPr>
        <p:spPr>
          <a:xfrm rot="5400000">
            <a:off x="3640141" y="2200938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7A8DBA78-D9C4-4C3B-BD50-64546917C133}"/>
              </a:ext>
            </a:extLst>
          </p:cNvPr>
          <p:cNvSpPr/>
          <p:nvPr/>
        </p:nvSpPr>
        <p:spPr>
          <a:xfrm rot="5400000">
            <a:off x="3640141" y="265051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Rectangle 249">
            <a:extLst>
              <a:ext uri="{FF2B5EF4-FFF2-40B4-BE49-F238E27FC236}">
                <a16:creationId xmlns:a16="http://schemas.microsoft.com/office/drawing/2014/main" id="{BB02570E-D2EE-475A-B918-CEE85D1C5A93}"/>
              </a:ext>
            </a:extLst>
          </p:cNvPr>
          <p:cNvSpPr/>
          <p:nvPr/>
        </p:nvSpPr>
        <p:spPr>
          <a:xfrm>
            <a:off x="3672009" y="322590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59438D13-AAB0-4474-B744-4B6B968AAA60}"/>
              </a:ext>
            </a:extLst>
          </p:cNvPr>
          <p:cNvSpPr/>
          <p:nvPr/>
        </p:nvSpPr>
        <p:spPr>
          <a:xfrm>
            <a:off x="3672009" y="304016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2" name="Rectangle 251">
            <a:extLst>
              <a:ext uri="{FF2B5EF4-FFF2-40B4-BE49-F238E27FC236}">
                <a16:creationId xmlns:a16="http://schemas.microsoft.com/office/drawing/2014/main" id="{E1A009E3-BDC0-4B18-8EE0-959983C1D220}"/>
              </a:ext>
            </a:extLst>
          </p:cNvPr>
          <p:cNvSpPr/>
          <p:nvPr/>
        </p:nvSpPr>
        <p:spPr>
          <a:xfrm>
            <a:off x="3672009" y="277881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7757B781-30E0-4954-9D14-E73405C5282B}"/>
              </a:ext>
            </a:extLst>
          </p:cNvPr>
          <p:cNvSpPr/>
          <p:nvPr/>
        </p:nvSpPr>
        <p:spPr>
          <a:xfrm>
            <a:off x="3672009" y="259307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4" name="Rectangle 253">
            <a:extLst>
              <a:ext uri="{FF2B5EF4-FFF2-40B4-BE49-F238E27FC236}">
                <a16:creationId xmlns:a16="http://schemas.microsoft.com/office/drawing/2014/main" id="{052483EB-7245-4911-84D5-9FB9412E8B47}"/>
              </a:ext>
            </a:extLst>
          </p:cNvPr>
          <p:cNvSpPr/>
          <p:nvPr/>
        </p:nvSpPr>
        <p:spPr>
          <a:xfrm>
            <a:off x="3672009" y="233113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F073D624-FB4B-4848-BE3C-F6463327D055}"/>
              </a:ext>
            </a:extLst>
          </p:cNvPr>
          <p:cNvSpPr/>
          <p:nvPr/>
        </p:nvSpPr>
        <p:spPr>
          <a:xfrm>
            <a:off x="3672009" y="214539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7" name="Rectangle 256">
            <a:extLst>
              <a:ext uri="{FF2B5EF4-FFF2-40B4-BE49-F238E27FC236}">
                <a16:creationId xmlns:a16="http://schemas.microsoft.com/office/drawing/2014/main" id="{6CE96D2A-7F9A-4029-A851-DACE9358217C}"/>
              </a:ext>
            </a:extLst>
          </p:cNvPr>
          <p:cNvSpPr/>
          <p:nvPr/>
        </p:nvSpPr>
        <p:spPr>
          <a:xfrm rot="16200000">
            <a:off x="3108491" y="265051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438743F1-7364-4B48-ABB4-2F7B10667343}"/>
              </a:ext>
            </a:extLst>
          </p:cNvPr>
          <p:cNvSpPr/>
          <p:nvPr/>
        </p:nvSpPr>
        <p:spPr>
          <a:xfrm rot="16200000">
            <a:off x="3108491" y="2200938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Rectangle 258">
            <a:extLst>
              <a:ext uri="{FF2B5EF4-FFF2-40B4-BE49-F238E27FC236}">
                <a16:creationId xmlns:a16="http://schemas.microsoft.com/office/drawing/2014/main" id="{9214CD2E-7F06-4FD0-87A8-8AE5A387904C}"/>
              </a:ext>
            </a:extLst>
          </p:cNvPr>
          <p:cNvSpPr/>
          <p:nvPr/>
        </p:nvSpPr>
        <p:spPr>
          <a:xfrm rot="16200000">
            <a:off x="3108491" y="354964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BAD34C48-4050-4913-ABB7-14675CEE68CD}"/>
              </a:ext>
            </a:extLst>
          </p:cNvPr>
          <p:cNvSpPr/>
          <p:nvPr/>
        </p:nvSpPr>
        <p:spPr>
          <a:xfrm rot="16200000">
            <a:off x="3108491" y="310007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732C4A2B-4393-4FE7-9ADC-77287336EB29}"/>
              </a:ext>
            </a:extLst>
          </p:cNvPr>
          <p:cNvSpPr/>
          <p:nvPr/>
        </p:nvSpPr>
        <p:spPr>
          <a:xfrm rot="10800000">
            <a:off x="3390850" y="214510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8A6D3C57-5877-409D-A135-DE57C4B2B852}"/>
              </a:ext>
            </a:extLst>
          </p:cNvPr>
          <p:cNvSpPr/>
          <p:nvPr/>
        </p:nvSpPr>
        <p:spPr>
          <a:xfrm rot="10800000">
            <a:off x="3390850" y="23308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B1254D9B-5704-4C06-8170-7F95FB85FDB1}"/>
              </a:ext>
            </a:extLst>
          </p:cNvPr>
          <p:cNvSpPr/>
          <p:nvPr/>
        </p:nvSpPr>
        <p:spPr>
          <a:xfrm rot="10800000">
            <a:off x="3390850" y="259278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E4329AA8-F673-461E-A3F8-C6D5FB3DE82E}"/>
              </a:ext>
            </a:extLst>
          </p:cNvPr>
          <p:cNvSpPr/>
          <p:nvPr/>
        </p:nvSpPr>
        <p:spPr>
          <a:xfrm rot="10800000">
            <a:off x="3390850" y="277851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6594ACA5-2F23-4468-AF21-DB7C480B2308}"/>
              </a:ext>
            </a:extLst>
          </p:cNvPr>
          <p:cNvSpPr/>
          <p:nvPr/>
        </p:nvSpPr>
        <p:spPr>
          <a:xfrm rot="10800000">
            <a:off x="3390850" y="303987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346AF022-49B8-4E1A-85D6-4EC092A36ED1}"/>
              </a:ext>
            </a:extLst>
          </p:cNvPr>
          <p:cNvSpPr/>
          <p:nvPr/>
        </p:nvSpPr>
        <p:spPr>
          <a:xfrm rot="10800000">
            <a:off x="3390850" y="322561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7" name="Rectangle 266">
            <a:extLst>
              <a:ext uri="{FF2B5EF4-FFF2-40B4-BE49-F238E27FC236}">
                <a16:creationId xmlns:a16="http://schemas.microsoft.com/office/drawing/2014/main" id="{86024C93-FB97-4A8F-A980-5712F6B06FCA}"/>
              </a:ext>
            </a:extLst>
          </p:cNvPr>
          <p:cNvSpPr/>
          <p:nvPr/>
        </p:nvSpPr>
        <p:spPr>
          <a:xfrm rot="10800000">
            <a:off x="3390850" y="348755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8" name="Rectangle 267">
            <a:extLst>
              <a:ext uri="{FF2B5EF4-FFF2-40B4-BE49-F238E27FC236}">
                <a16:creationId xmlns:a16="http://schemas.microsoft.com/office/drawing/2014/main" id="{EA131988-B826-47FC-8264-7E731EFC5CE2}"/>
              </a:ext>
            </a:extLst>
          </p:cNvPr>
          <p:cNvSpPr/>
          <p:nvPr/>
        </p:nvSpPr>
        <p:spPr>
          <a:xfrm rot="10800000">
            <a:off x="3390850" y="367329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9" name="Rectangle 268">
            <a:extLst>
              <a:ext uri="{FF2B5EF4-FFF2-40B4-BE49-F238E27FC236}">
                <a16:creationId xmlns:a16="http://schemas.microsoft.com/office/drawing/2014/main" id="{D19F32AF-F05E-46EA-8B59-C24F125EB13F}"/>
              </a:ext>
            </a:extLst>
          </p:cNvPr>
          <p:cNvSpPr/>
          <p:nvPr/>
        </p:nvSpPr>
        <p:spPr>
          <a:xfrm rot="16200000">
            <a:off x="3108491" y="400408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0" name="Rectangle 269">
            <a:extLst>
              <a:ext uri="{FF2B5EF4-FFF2-40B4-BE49-F238E27FC236}">
                <a16:creationId xmlns:a16="http://schemas.microsoft.com/office/drawing/2014/main" id="{6ACBB472-B974-4181-ABEF-0657014C2D2B}"/>
              </a:ext>
            </a:extLst>
          </p:cNvPr>
          <p:cNvSpPr/>
          <p:nvPr/>
        </p:nvSpPr>
        <p:spPr>
          <a:xfrm rot="16200000">
            <a:off x="3108491" y="4903212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FE4C7694-1388-425D-801E-1A3B77B70B56}"/>
              </a:ext>
            </a:extLst>
          </p:cNvPr>
          <p:cNvSpPr/>
          <p:nvPr/>
        </p:nvSpPr>
        <p:spPr>
          <a:xfrm rot="16200000">
            <a:off x="3108491" y="4453637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9BDBD054-4EBD-4ECC-9C8C-ADFF4D9D0C34}"/>
              </a:ext>
            </a:extLst>
          </p:cNvPr>
          <p:cNvSpPr/>
          <p:nvPr/>
        </p:nvSpPr>
        <p:spPr>
          <a:xfrm rot="10800000">
            <a:off x="3390850" y="394634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65FEC58B-2B16-4219-B309-C4B31CF7FA4F}"/>
              </a:ext>
            </a:extLst>
          </p:cNvPr>
          <p:cNvSpPr/>
          <p:nvPr/>
        </p:nvSpPr>
        <p:spPr>
          <a:xfrm rot="10800000">
            <a:off x="3390850" y="41320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4" name="Rectangle 273">
            <a:extLst>
              <a:ext uri="{FF2B5EF4-FFF2-40B4-BE49-F238E27FC236}">
                <a16:creationId xmlns:a16="http://schemas.microsoft.com/office/drawing/2014/main" id="{44160EFF-00A2-4A1E-B06B-304BB2AAC1B5}"/>
              </a:ext>
            </a:extLst>
          </p:cNvPr>
          <p:cNvSpPr/>
          <p:nvPr/>
        </p:nvSpPr>
        <p:spPr>
          <a:xfrm rot="10800000">
            <a:off x="3390850" y="439344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5" name="Rectangle 274">
            <a:extLst>
              <a:ext uri="{FF2B5EF4-FFF2-40B4-BE49-F238E27FC236}">
                <a16:creationId xmlns:a16="http://schemas.microsoft.com/office/drawing/2014/main" id="{22C1B401-878C-4F21-A4D3-902CB7A79648}"/>
              </a:ext>
            </a:extLst>
          </p:cNvPr>
          <p:cNvSpPr/>
          <p:nvPr/>
        </p:nvSpPr>
        <p:spPr>
          <a:xfrm rot="10800000">
            <a:off x="3390850" y="457918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6" name="Rectangle 275">
            <a:extLst>
              <a:ext uri="{FF2B5EF4-FFF2-40B4-BE49-F238E27FC236}">
                <a16:creationId xmlns:a16="http://schemas.microsoft.com/office/drawing/2014/main" id="{2823CCCD-7383-4769-975B-A0F90CB08DF1}"/>
              </a:ext>
            </a:extLst>
          </p:cNvPr>
          <p:cNvSpPr/>
          <p:nvPr/>
        </p:nvSpPr>
        <p:spPr>
          <a:xfrm rot="10800000">
            <a:off x="3390850" y="484112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7" name="Rectangle 276">
            <a:extLst>
              <a:ext uri="{FF2B5EF4-FFF2-40B4-BE49-F238E27FC236}">
                <a16:creationId xmlns:a16="http://schemas.microsoft.com/office/drawing/2014/main" id="{16A984C3-7527-4897-844F-34C57F0677E2}"/>
              </a:ext>
            </a:extLst>
          </p:cNvPr>
          <p:cNvSpPr/>
          <p:nvPr/>
        </p:nvSpPr>
        <p:spPr>
          <a:xfrm rot="10800000">
            <a:off x="3390850" y="502686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FA94A56A-EE03-44EE-8E2C-76D2EB14FCA7}"/>
              </a:ext>
            </a:extLst>
          </p:cNvPr>
          <p:cNvSpPr/>
          <p:nvPr/>
        </p:nvSpPr>
        <p:spPr>
          <a:xfrm rot="16200000">
            <a:off x="4448439" y="2528818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9" name="Rectangle 278">
            <a:extLst>
              <a:ext uri="{FF2B5EF4-FFF2-40B4-BE49-F238E27FC236}">
                <a16:creationId xmlns:a16="http://schemas.microsoft.com/office/drawing/2014/main" id="{7650E4DB-085B-4A5F-AE9E-8D7DE6518478}"/>
              </a:ext>
            </a:extLst>
          </p:cNvPr>
          <p:cNvSpPr/>
          <p:nvPr/>
        </p:nvSpPr>
        <p:spPr>
          <a:xfrm rot="16200000">
            <a:off x="4448439" y="207924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0" name="Rectangle 279">
            <a:extLst>
              <a:ext uri="{FF2B5EF4-FFF2-40B4-BE49-F238E27FC236}">
                <a16:creationId xmlns:a16="http://schemas.microsoft.com/office/drawing/2014/main" id="{3791C588-D4F9-4B51-9106-DA934A1AFCE7}"/>
              </a:ext>
            </a:extLst>
          </p:cNvPr>
          <p:cNvSpPr/>
          <p:nvPr/>
        </p:nvSpPr>
        <p:spPr>
          <a:xfrm rot="16200000">
            <a:off x="4448439" y="3427950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1" name="Rectangle 280">
            <a:extLst>
              <a:ext uri="{FF2B5EF4-FFF2-40B4-BE49-F238E27FC236}">
                <a16:creationId xmlns:a16="http://schemas.microsoft.com/office/drawing/2014/main" id="{62D9619D-01EB-40F0-BF59-1ED754EF6A48}"/>
              </a:ext>
            </a:extLst>
          </p:cNvPr>
          <p:cNvSpPr/>
          <p:nvPr/>
        </p:nvSpPr>
        <p:spPr>
          <a:xfrm rot="16200000">
            <a:off x="4448439" y="297837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2" name="Rectangle 281">
            <a:extLst>
              <a:ext uri="{FF2B5EF4-FFF2-40B4-BE49-F238E27FC236}">
                <a16:creationId xmlns:a16="http://schemas.microsoft.com/office/drawing/2014/main" id="{4F8E8DEE-E21A-463B-8D3F-EC84F4AF2302}"/>
              </a:ext>
            </a:extLst>
          </p:cNvPr>
          <p:cNvSpPr/>
          <p:nvPr/>
        </p:nvSpPr>
        <p:spPr>
          <a:xfrm rot="10800000">
            <a:off x="4740324" y="201387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3" name="Rectangle 282">
            <a:extLst>
              <a:ext uri="{FF2B5EF4-FFF2-40B4-BE49-F238E27FC236}">
                <a16:creationId xmlns:a16="http://schemas.microsoft.com/office/drawing/2014/main" id="{ABEDF13A-CFA3-4F30-A7DD-CA4C6E35A3A5}"/>
              </a:ext>
            </a:extLst>
          </p:cNvPr>
          <p:cNvSpPr/>
          <p:nvPr/>
        </p:nvSpPr>
        <p:spPr>
          <a:xfrm rot="10800000">
            <a:off x="4740324" y="219961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4" name="Rectangle 283">
            <a:extLst>
              <a:ext uri="{FF2B5EF4-FFF2-40B4-BE49-F238E27FC236}">
                <a16:creationId xmlns:a16="http://schemas.microsoft.com/office/drawing/2014/main" id="{393C3E7A-734E-4C9B-AC09-79C9E7C4A357}"/>
              </a:ext>
            </a:extLst>
          </p:cNvPr>
          <p:cNvSpPr/>
          <p:nvPr/>
        </p:nvSpPr>
        <p:spPr>
          <a:xfrm rot="10800000">
            <a:off x="4740324" y="24615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4C23A8DB-7026-4834-AD21-ADA3EBF37AEC}"/>
              </a:ext>
            </a:extLst>
          </p:cNvPr>
          <p:cNvSpPr/>
          <p:nvPr/>
        </p:nvSpPr>
        <p:spPr>
          <a:xfrm rot="10800000">
            <a:off x="4740324" y="264729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62EDF627-BCBE-4C42-918B-AD435567744D}"/>
              </a:ext>
            </a:extLst>
          </p:cNvPr>
          <p:cNvSpPr/>
          <p:nvPr/>
        </p:nvSpPr>
        <p:spPr>
          <a:xfrm rot="10800000">
            <a:off x="4740324" y="290865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B5699655-28DC-4288-A5F2-05211FC40478}"/>
              </a:ext>
            </a:extLst>
          </p:cNvPr>
          <p:cNvSpPr/>
          <p:nvPr/>
        </p:nvSpPr>
        <p:spPr>
          <a:xfrm rot="10800000">
            <a:off x="4740324" y="309439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4ACE30CD-8A41-462C-BF9C-C6199B04ABED}"/>
              </a:ext>
            </a:extLst>
          </p:cNvPr>
          <p:cNvSpPr/>
          <p:nvPr/>
        </p:nvSpPr>
        <p:spPr>
          <a:xfrm rot="10800000">
            <a:off x="4740324" y="335633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9" name="Rectangle 288">
            <a:extLst>
              <a:ext uri="{FF2B5EF4-FFF2-40B4-BE49-F238E27FC236}">
                <a16:creationId xmlns:a16="http://schemas.microsoft.com/office/drawing/2014/main" id="{88A51AC4-B6C4-41AE-93CF-B408D136897D}"/>
              </a:ext>
            </a:extLst>
          </p:cNvPr>
          <p:cNvSpPr/>
          <p:nvPr/>
        </p:nvSpPr>
        <p:spPr>
          <a:xfrm rot="10800000">
            <a:off x="4740324" y="354207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0" name="Rectangle 289">
            <a:extLst>
              <a:ext uri="{FF2B5EF4-FFF2-40B4-BE49-F238E27FC236}">
                <a16:creationId xmlns:a16="http://schemas.microsoft.com/office/drawing/2014/main" id="{E6DCF5D4-594F-4A80-B379-5BB295EE3046}"/>
              </a:ext>
            </a:extLst>
          </p:cNvPr>
          <p:cNvSpPr/>
          <p:nvPr/>
        </p:nvSpPr>
        <p:spPr>
          <a:xfrm rot="16200000">
            <a:off x="4448439" y="3882385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B8186951-B136-4A5C-92C0-643A4ACF48CC}"/>
              </a:ext>
            </a:extLst>
          </p:cNvPr>
          <p:cNvSpPr/>
          <p:nvPr/>
        </p:nvSpPr>
        <p:spPr>
          <a:xfrm rot="16200000">
            <a:off x="4448439" y="4781517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Rectangle 291">
            <a:extLst>
              <a:ext uri="{FF2B5EF4-FFF2-40B4-BE49-F238E27FC236}">
                <a16:creationId xmlns:a16="http://schemas.microsoft.com/office/drawing/2014/main" id="{83B16750-4561-4C1E-ACD8-9161A3D40E3D}"/>
              </a:ext>
            </a:extLst>
          </p:cNvPr>
          <p:cNvSpPr/>
          <p:nvPr/>
        </p:nvSpPr>
        <p:spPr>
          <a:xfrm rot="16200000">
            <a:off x="4448439" y="4331942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3" name="Rectangle 292">
            <a:extLst>
              <a:ext uri="{FF2B5EF4-FFF2-40B4-BE49-F238E27FC236}">
                <a16:creationId xmlns:a16="http://schemas.microsoft.com/office/drawing/2014/main" id="{E56A930C-0BE6-4143-8658-4A8E84F6C959}"/>
              </a:ext>
            </a:extLst>
          </p:cNvPr>
          <p:cNvSpPr/>
          <p:nvPr/>
        </p:nvSpPr>
        <p:spPr>
          <a:xfrm rot="10800000">
            <a:off x="4740324" y="381512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Rectangle 293">
            <a:extLst>
              <a:ext uri="{FF2B5EF4-FFF2-40B4-BE49-F238E27FC236}">
                <a16:creationId xmlns:a16="http://schemas.microsoft.com/office/drawing/2014/main" id="{A93A22B6-1728-4E3A-8341-896AE1579F1F}"/>
              </a:ext>
            </a:extLst>
          </p:cNvPr>
          <p:cNvSpPr/>
          <p:nvPr/>
        </p:nvSpPr>
        <p:spPr>
          <a:xfrm rot="10800000">
            <a:off x="4740324" y="400086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E4EEA09D-450A-4416-9AA5-ED0135F43E1D}"/>
              </a:ext>
            </a:extLst>
          </p:cNvPr>
          <p:cNvSpPr/>
          <p:nvPr/>
        </p:nvSpPr>
        <p:spPr>
          <a:xfrm rot="10800000">
            <a:off x="4740324" y="426222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6" name="Rectangle 295">
            <a:extLst>
              <a:ext uri="{FF2B5EF4-FFF2-40B4-BE49-F238E27FC236}">
                <a16:creationId xmlns:a16="http://schemas.microsoft.com/office/drawing/2014/main" id="{887A30FE-AA16-40D1-B162-AA0F1A977F5E}"/>
              </a:ext>
            </a:extLst>
          </p:cNvPr>
          <p:cNvSpPr/>
          <p:nvPr/>
        </p:nvSpPr>
        <p:spPr>
          <a:xfrm rot="10800000">
            <a:off x="4740324" y="444795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7" name="Rectangle 296">
            <a:extLst>
              <a:ext uri="{FF2B5EF4-FFF2-40B4-BE49-F238E27FC236}">
                <a16:creationId xmlns:a16="http://schemas.microsoft.com/office/drawing/2014/main" id="{3A81DC7A-5BC4-4D5B-B49D-3E7FFBE79D75}"/>
              </a:ext>
            </a:extLst>
          </p:cNvPr>
          <p:cNvSpPr/>
          <p:nvPr/>
        </p:nvSpPr>
        <p:spPr>
          <a:xfrm rot="10800000">
            <a:off x="4740324" y="470990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8" name="Rectangle 297">
            <a:extLst>
              <a:ext uri="{FF2B5EF4-FFF2-40B4-BE49-F238E27FC236}">
                <a16:creationId xmlns:a16="http://schemas.microsoft.com/office/drawing/2014/main" id="{98B325D1-1F3F-4888-AAC2-4FAAFB1C3D2B}"/>
              </a:ext>
            </a:extLst>
          </p:cNvPr>
          <p:cNvSpPr/>
          <p:nvPr/>
        </p:nvSpPr>
        <p:spPr>
          <a:xfrm rot="10800000">
            <a:off x="4740324" y="489563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9" name="Rectangle 298">
            <a:extLst>
              <a:ext uri="{FF2B5EF4-FFF2-40B4-BE49-F238E27FC236}">
                <a16:creationId xmlns:a16="http://schemas.microsoft.com/office/drawing/2014/main" id="{3A26A8FA-BE45-4BB5-A4B5-31D8FE016A52}"/>
              </a:ext>
            </a:extLst>
          </p:cNvPr>
          <p:cNvSpPr/>
          <p:nvPr/>
        </p:nvSpPr>
        <p:spPr>
          <a:xfrm rot="16200000">
            <a:off x="4448439" y="5679088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0" name="Rectangle 299">
            <a:extLst>
              <a:ext uri="{FF2B5EF4-FFF2-40B4-BE49-F238E27FC236}">
                <a16:creationId xmlns:a16="http://schemas.microsoft.com/office/drawing/2014/main" id="{71AE0C7B-FFC9-42EC-A796-CF9D9ECC7B76}"/>
              </a:ext>
            </a:extLst>
          </p:cNvPr>
          <p:cNvSpPr/>
          <p:nvPr/>
        </p:nvSpPr>
        <p:spPr>
          <a:xfrm rot="16200000">
            <a:off x="4448439" y="5229513"/>
            <a:ext cx="402336" cy="13716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1" name="Rectangle 300">
            <a:extLst>
              <a:ext uri="{FF2B5EF4-FFF2-40B4-BE49-F238E27FC236}">
                <a16:creationId xmlns:a16="http://schemas.microsoft.com/office/drawing/2014/main" id="{1268A0F5-CE16-48B0-8516-21D28CF83D39}"/>
              </a:ext>
            </a:extLst>
          </p:cNvPr>
          <p:cNvSpPr/>
          <p:nvPr/>
        </p:nvSpPr>
        <p:spPr>
          <a:xfrm rot="10800000">
            <a:off x="4740324" y="515979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2" name="Rectangle 301">
            <a:extLst>
              <a:ext uri="{FF2B5EF4-FFF2-40B4-BE49-F238E27FC236}">
                <a16:creationId xmlns:a16="http://schemas.microsoft.com/office/drawing/2014/main" id="{3AC0A504-28CA-48CD-8BDD-B6FCD4F3EFF9}"/>
              </a:ext>
            </a:extLst>
          </p:cNvPr>
          <p:cNvSpPr/>
          <p:nvPr/>
        </p:nvSpPr>
        <p:spPr>
          <a:xfrm rot="10800000">
            <a:off x="4740324" y="534553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3" name="Rectangle 302">
            <a:extLst>
              <a:ext uri="{FF2B5EF4-FFF2-40B4-BE49-F238E27FC236}">
                <a16:creationId xmlns:a16="http://schemas.microsoft.com/office/drawing/2014/main" id="{32FC6BAA-5340-4638-80BE-A35E787367B5}"/>
              </a:ext>
            </a:extLst>
          </p:cNvPr>
          <p:cNvSpPr/>
          <p:nvPr/>
        </p:nvSpPr>
        <p:spPr>
          <a:xfrm rot="10800000">
            <a:off x="4740324" y="5607473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4" name="Rectangle 303">
            <a:extLst>
              <a:ext uri="{FF2B5EF4-FFF2-40B4-BE49-F238E27FC236}">
                <a16:creationId xmlns:a16="http://schemas.microsoft.com/office/drawing/2014/main" id="{41438710-F780-4E38-B692-035E6953A88E}"/>
              </a:ext>
            </a:extLst>
          </p:cNvPr>
          <p:cNvSpPr/>
          <p:nvPr/>
        </p:nvSpPr>
        <p:spPr>
          <a:xfrm rot="10800000">
            <a:off x="4740324" y="579321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96E631A2-B3EF-4B2B-AE41-F814DF6C0A07}"/>
              </a:ext>
            </a:extLst>
          </p:cNvPr>
          <p:cNvSpPr txBox="1"/>
          <p:nvPr/>
        </p:nvSpPr>
        <p:spPr>
          <a:xfrm>
            <a:off x="3631179" y="7399725"/>
            <a:ext cx="362012" cy="356081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8093D6B-FCE0-4B50-A377-6763617B11D5}"/>
              </a:ext>
            </a:extLst>
          </p:cNvPr>
          <p:cNvSpPr txBox="1"/>
          <p:nvPr/>
        </p:nvSpPr>
        <p:spPr>
          <a:xfrm>
            <a:off x="4219015" y="7399725"/>
            <a:ext cx="362012" cy="356081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CD939BF8-3B16-491A-AF57-6F989FCEB10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DD13EAD6-F988-4934-A41F-4075DD317FA8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945ADCB0-87A0-4458-988F-50F8669FBFCF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2E1CC80-AF96-47F2-B62F-57EA17EDF1BD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B01E3DBF-1586-417F-B339-271319410FC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1BC6F8DF-AE4C-4302-B7BD-22AD8E05AD01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352EFA7A-C083-4210-92A9-B48A177E5FEF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433DEF3A-335E-451F-80C5-02C6F1B2CB9A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C7C551D4-CB2F-496A-9893-D9415F7B7FA5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05C96D74-4143-4037-B97A-EE2351718CEC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ED61E74F-297D-47AA-85DE-BEDB7C4AAACA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D5734981-7607-435F-9109-ACE079A6D604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CEF0BA6-949F-427B-981D-4CD3009F7297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83E08F48-CB64-4AD7-9203-DC5B0943E499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25489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5861</TotalTime>
  <Words>261</Words>
  <Application>Microsoft Office PowerPoint</Application>
  <PresentationFormat>Letter Paper (8.5x11 in)</PresentationFormat>
  <Paragraphs>35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Open Sans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114</cp:revision>
  <dcterms:created xsi:type="dcterms:W3CDTF">2025-11-14T00:26:13Z</dcterms:created>
  <dcterms:modified xsi:type="dcterms:W3CDTF">2026-08-03T21:47:33Z</dcterms:modified>
</cp:coreProperties>
</file>