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303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52A042B-D29F-45C4-8DB4-CB8D40DCF7A2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591FCF-2E4B-4B49-9029-83E51292778D}"/>
              </a:ext>
            </a:extLst>
          </p:cNvPr>
          <p:cNvSpPr txBox="1"/>
          <p:nvPr/>
        </p:nvSpPr>
        <p:spPr>
          <a:xfrm>
            <a:off x="5099057" y="4025162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730ABF-0436-49A7-873C-CAA1641DE15B}"/>
              </a:ext>
            </a:extLst>
          </p:cNvPr>
          <p:cNvSpPr txBox="1"/>
          <p:nvPr/>
        </p:nvSpPr>
        <p:spPr>
          <a:xfrm>
            <a:off x="2743199" y="4951109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AD5E61-D1CF-4D02-8FA4-F0E5DA6FE793}"/>
              </a:ext>
            </a:extLst>
          </p:cNvPr>
          <p:cNvSpPr txBox="1"/>
          <p:nvPr/>
        </p:nvSpPr>
        <p:spPr>
          <a:xfrm>
            <a:off x="2743199" y="433962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C55E021-7352-454A-9B6C-7617A7243137}"/>
              </a:ext>
            </a:extLst>
          </p:cNvPr>
          <p:cNvSpPr txBox="1"/>
          <p:nvPr/>
        </p:nvSpPr>
        <p:spPr>
          <a:xfrm rot="16200000">
            <a:off x="1133997" y="3139958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A12DE81-173E-49D4-A693-FB98902B2514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15CEA46-459D-402D-BB19-8D83F4F8CDA8}"/>
              </a:ext>
            </a:extLst>
          </p:cNvPr>
          <p:cNvSpPr/>
          <p:nvPr/>
        </p:nvSpPr>
        <p:spPr>
          <a:xfrm rot="16200000">
            <a:off x="1746680" y="30533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6DFD79-EB43-487A-9D62-97DBF1CD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E84D82E-DB72-4C31-B415-B63863626DF6}"/>
              </a:ext>
            </a:extLst>
          </p:cNvPr>
          <p:cNvSpPr txBox="1"/>
          <p:nvPr/>
        </p:nvSpPr>
        <p:spPr>
          <a:xfrm>
            <a:off x="2743199" y="55685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9D2EF59-6C13-4DCD-9BAF-813EB41ED43E}"/>
              </a:ext>
            </a:extLst>
          </p:cNvPr>
          <p:cNvSpPr/>
          <p:nvPr/>
        </p:nvSpPr>
        <p:spPr>
          <a:xfrm>
            <a:off x="3333285" y="1452489"/>
            <a:ext cx="491463" cy="4668398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599B61C-D11A-4E1A-8A33-12BD9FAB7853}"/>
              </a:ext>
            </a:extLst>
          </p:cNvPr>
          <p:cNvSpPr txBox="1"/>
          <p:nvPr/>
        </p:nvSpPr>
        <p:spPr>
          <a:xfrm>
            <a:off x="4043332" y="4951109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BF56B16-347D-440E-B169-9A200432D086}"/>
              </a:ext>
            </a:extLst>
          </p:cNvPr>
          <p:cNvSpPr txBox="1"/>
          <p:nvPr/>
        </p:nvSpPr>
        <p:spPr>
          <a:xfrm>
            <a:off x="4043332" y="433962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869EE1E-8C5C-4242-B328-0B536D054351}"/>
              </a:ext>
            </a:extLst>
          </p:cNvPr>
          <p:cNvSpPr txBox="1"/>
          <p:nvPr/>
        </p:nvSpPr>
        <p:spPr>
          <a:xfrm>
            <a:off x="4043332" y="55685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2CF3CB-00AB-4991-AAE2-408041F3AB57}"/>
              </a:ext>
            </a:extLst>
          </p:cNvPr>
          <p:cNvSpPr/>
          <p:nvPr/>
        </p:nvSpPr>
        <p:spPr>
          <a:xfrm rot="16200000">
            <a:off x="2437408" y="259190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513450F-4E33-415F-B090-E01E69E7EC6B}"/>
              </a:ext>
            </a:extLst>
          </p:cNvPr>
          <p:cNvSpPr/>
          <p:nvPr/>
        </p:nvSpPr>
        <p:spPr>
          <a:xfrm rot="16200000">
            <a:off x="2437408" y="219428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57F739-5965-484B-80E4-2DD5B7BA902A}"/>
              </a:ext>
            </a:extLst>
          </p:cNvPr>
          <p:cNvSpPr/>
          <p:nvPr/>
        </p:nvSpPr>
        <p:spPr>
          <a:xfrm rot="16200000">
            <a:off x="2437408" y="179877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A1F68FB-DA9A-49D7-BBC1-8B1052B33392}"/>
              </a:ext>
            </a:extLst>
          </p:cNvPr>
          <p:cNvSpPr/>
          <p:nvPr/>
        </p:nvSpPr>
        <p:spPr>
          <a:xfrm rot="16200000">
            <a:off x="4323002" y="259190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52638AE-F4D5-4F82-B74B-A865500C396B}"/>
              </a:ext>
            </a:extLst>
          </p:cNvPr>
          <p:cNvSpPr/>
          <p:nvPr/>
        </p:nvSpPr>
        <p:spPr>
          <a:xfrm rot="16200000">
            <a:off x="4323002" y="219428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7923A89-F214-4279-BF86-D22CA7477EC4}"/>
              </a:ext>
            </a:extLst>
          </p:cNvPr>
          <p:cNvSpPr/>
          <p:nvPr/>
        </p:nvSpPr>
        <p:spPr>
          <a:xfrm rot="16200000">
            <a:off x="4323002" y="179877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13CFF96-A2E2-4660-AAD3-827C8EE4AEE7}"/>
              </a:ext>
            </a:extLst>
          </p:cNvPr>
          <p:cNvSpPr/>
          <p:nvPr/>
        </p:nvSpPr>
        <p:spPr>
          <a:xfrm rot="16200000">
            <a:off x="4225763" y="404257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51CCB40C-6A8F-4788-830D-F4F401940527}"/>
              </a:ext>
            </a:extLst>
          </p:cNvPr>
          <p:cNvSpPr/>
          <p:nvPr/>
        </p:nvSpPr>
        <p:spPr>
          <a:xfrm rot="16200000">
            <a:off x="4225763" y="39568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B9DBA0C-7550-4666-BC91-5D3F000A93FC}"/>
              </a:ext>
            </a:extLst>
          </p:cNvPr>
          <p:cNvSpPr/>
          <p:nvPr/>
        </p:nvSpPr>
        <p:spPr>
          <a:xfrm rot="16200000">
            <a:off x="4225763" y="387112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C81FAC2-C1C3-4C7F-BEE4-520032C3C1EC}"/>
              </a:ext>
            </a:extLst>
          </p:cNvPr>
          <p:cNvSpPr/>
          <p:nvPr/>
        </p:nvSpPr>
        <p:spPr>
          <a:xfrm rot="16200000">
            <a:off x="4225763" y="378539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3F9499C-B852-4F5F-9844-F371843FBFA8}"/>
              </a:ext>
            </a:extLst>
          </p:cNvPr>
          <p:cNvSpPr/>
          <p:nvPr/>
        </p:nvSpPr>
        <p:spPr>
          <a:xfrm rot="16200000">
            <a:off x="4225763" y="36996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48250BB-AE02-4FA8-B1C1-B2879E4CF757}"/>
              </a:ext>
            </a:extLst>
          </p:cNvPr>
          <p:cNvSpPr/>
          <p:nvPr/>
        </p:nvSpPr>
        <p:spPr>
          <a:xfrm rot="16200000">
            <a:off x="4225763" y="361394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C37A46B4-882F-43F5-8B73-E63E4BD6CE17}"/>
              </a:ext>
            </a:extLst>
          </p:cNvPr>
          <p:cNvSpPr/>
          <p:nvPr/>
        </p:nvSpPr>
        <p:spPr>
          <a:xfrm rot="16200000">
            <a:off x="4011448" y="404257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2E99B94-6710-483B-9E34-263A80F62E56}"/>
              </a:ext>
            </a:extLst>
          </p:cNvPr>
          <p:cNvSpPr/>
          <p:nvPr/>
        </p:nvSpPr>
        <p:spPr>
          <a:xfrm rot="16200000">
            <a:off x="4011448" y="39568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6738D4D-E514-43C9-80A0-D5B2F2E91BF0}"/>
              </a:ext>
            </a:extLst>
          </p:cNvPr>
          <p:cNvSpPr/>
          <p:nvPr/>
        </p:nvSpPr>
        <p:spPr>
          <a:xfrm rot="16200000">
            <a:off x="4011448" y="387112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67B4D11-441D-496B-BFFC-1E5AFADAC657}"/>
              </a:ext>
            </a:extLst>
          </p:cNvPr>
          <p:cNvSpPr/>
          <p:nvPr/>
        </p:nvSpPr>
        <p:spPr>
          <a:xfrm rot="16200000">
            <a:off x="4011448" y="378539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EE7AEBF3-A288-42B0-93C4-AA76C3960788}"/>
              </a:ext>
            </a:extLst>
          </p:cNvPr>
          <p:cNvSpPr/>
          <p:nvPr/>
        </p:nvSpPr>
        <p:spPr>
          <a:xfrm rot="16200000">
            <a:off x="4011448" y="36996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3E785C4-23AE-434F-A6A3-49F4D8D36374}"/>
              </a:ext>
            </a:extLst>
          </p:cNvPr>
          <p:cNvSpPr/>
          <p:nvPr/>
        </p:nvSpPr>
        <p:spPr>
          <a:xfrm rot="16200000">
            <a:off x="4011448" y="361394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A2FEC003-E467-4C03-AB4D-C58B93D7340C}"/>
              </a:ext>
            </a:extLst>
          </p:cNvPr>
          <p:cNvSpPr/>
          <p:nvPr/>
        </p:nvSpPr>
        <p:spPr>
          <a:xfrm rot="16200000">
            <a:off x="3068002" y="404257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DC1A94A6-BBD1-4D32-895B-684359691633}"/>
              </a:ext>
            </a:extLst>
          </p:cNvPr>
          <p:cNvSpPr/>
          <p:nvPr/>
        </p:nvSpPr>
        <p:spPr>
          <a:xfrm rot="16200000">
            <a:off x="3068002" y="39568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F8AC37D-0D31-4E82-A2AB-51F6C3BE021C}"/>
              </a:ext>
            </a:extLst>
          </p:cNvPr>
          <p:cNvSpPr/>
          <p:nvPr/>
        </p:nvSpPr>
        <p:spPr>
          <a:xfrm rot="16200000">
            <a:off x="3068002" y="387112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5DCAA5B-F4D1-4F81-9A7F-3D32BA1824A7}"/>
              </a:ext>
            </a:extLst>
          </p:cNvPr>
          <p:cNvSpPr/>
          <p:nvPr/>
        </p:nvSpPr>
        <p:spPr>
          <a:xfrm rot="16200000">
            <a:off x="3068002" y="378539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2F445258-907A-445D-A397-551C0B3390E0}"/>
              </a:ext>
            </a:extLst>
          </p:cNvPr>
          <p:cNvSpPr/>
          <p:nvPr/>
        </p:nvSpPr>
        <p:spPr>
          <a:xfrm rot="16200000">
            <a:off x="3068002" y="36996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5AA6493-9C5E-42D6-A2D8-F3AEBB9CCE41}"/>
              </a:ext>
            </a:extLst>
          </p:cNvPr>
          <p:cNvSpPr/>
          <p:nvPr/>
        </p:nvSpPr>
        <p:spPr>
          <a:xfrm rot="16200000">
            <a:off x="3068002" y="361394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3D1386E-3F95-4E1D-AC90-A556328C0695}"/>
              </a:ext>
            </a:extLst>
          </p:cNvPr>
          <p:cNvSpPr/>
          <p:nvPr/>
        </p:nvSpPr>
        <p:spPr>
          <a:xfrm rot="16200000">
            <a:off x="2853687" y="404257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E38DE4E-6A99-4926-B1C3-6052AD44EB15}"/>
              </a:ext>
            </a:extLst>
          </p:cNvPr>
          <p:cNvSpPr/>
          <p:nvPr/>
        </p:nvSpPr>
        <p:spPr>
          <a:xfrm rot="16200000">
            <a:off x="2853687" y="39568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42AA45C5-9CE4-46F8-B563-A5ACFE6B4EE5}"/>
              </a:ext>
            </a:extLst>
          </p:cNvPr>
          <p:cNvSpPr/>
          <p:nvPr/>
        </p:nvSpPr>
        <p:spPr>
          <a:xfrm rot="16200000">
            <a:off x="2853687" y="387112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C41437CF-2421-4C68-BDD7-9F7257B155B4}"/>
              </a:ext>
            </a:extLst>
          </p:cNvPr>
          <p:cNvSpPr/>
          <p:nvPr/>
        </p:nvSpPr>
        <p:spPr>
          <a:xfrm rot="16200000">
            <a:off x="2853687" y="378539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75AE9A4-2685-4261-976B-4D86628CD229}"/>
              </a:ext>
            </a:extLst>
          </p:cNvPr>
          <p:cNvSpPr/>
          <p:nvPr/>
        </p:nvSpPr>
        <p:spPr>
          <a:xfrm rot="16200000">
            <a:off x="2853687" y="36996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36944B4-DC1C-4078-8F88-BE5E6B12567B}"/>
              </a:ext>
            </a:extLst>
          </p:cNvPr>
          <p:cNvSpPr/>
          <p:nvPr/>
        </p:nvSpPr>
        <p:spPr>
          <a:xfrm rot="16200000">
            <a:off x="2853687" y="361394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04DA3FEF-BDFE-44BB-B6D5-AB121C0BA7D0}"/>
              </a:ext>
            </a:extLst>
          </p:cNvPr>
          <p:cNvSpPr/>
          <p:nvPr/>
        </p:nvSpPr>
        <p:spPr>
          <a:xfrm rot="16200000">
            <a:off x="4225763" y="328931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EE1F5EE-2C1B-4E43-8093-02592EE6D057}"/>
              </a:ext>
            </a:extLst>
          </p:cNvPr>
          <p:cNvSpPr/>
          <p:nvPr/>
        </p:nvSpPr>
        <p:spPr>
          <a:xfrm rot="16200000">
            <a:off x="4225763" y="32035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164C573-41DC-4EF8-9B61-11B352DC3B34}"/>
              </a:ext>
            </a:extLst>
          </p:cNvPr>
          <p:cNvSpPr/>
          <p:nvPr/>
        </p:nvSpPr>
        <p:spPr>
          <a:xfrm rot="16200000">
            <a:off x="4225763" y="311786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EDB03A3-45A8-4DDF-8EB9-FA8331F81204}"/>
              </a:ext>
            </a:extLst>
          </p:cNvPr>
          <p:cNvSpPr/>
          <p:nvPr/>
        </p:nvSpPr>
        <p:spPr>
          <a:xfrm rot="16200000">
            <a:off x="4225763" y="30321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875DD7C6-4DEA-4C73-9C15-2D680DAD75C4}"/>
              </a:ext>
            </a:extLst>
          </p:cNvPr>
          <p:cNvSpPr/>
          <p:nvPr/>
        </p:nvSpPr>
        <p:spPr>
          <a:xfrm rot="16200000">
            <a:off x="4225763" y="29464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F2409AD2-0E01-444F-8C32-5B21375DAFF5}"/>
              </a:ext>
            </a:extLst>
          </p:cNvPr>
          <p:cNvSpPr/>
          <p:nvPr/>
        </p:nvSpPr>
        <p:spPr>
          <a:xfrm rot="16200000">
            <a:off x="4225763" y="28606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4624176-E623-4BAE-A33E-AFA6599D2613}"/>
              </a:ext>
            </a:extLst>
          </p:cNvPr>
          <p:cNvSpPr/>
          <p:nvPr/>
        </p:nvSpPr>
        <p:spPr>
          <a:xfrm rot="16200000">
            <a:off x="4011448" y="328931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9E4BFDC-AE6C-4C7D-BFDC-836911E360AA}"/>
              </a:ext>
            </a:extLst>
          </p:cNvPr>
          <p:cNvSpPr/>
          <p:nvPr/>
        </p:nvSpPr>
        <p:spPr>
          <a:xfrm rot="16200000">
            <a:off x="4011448" y="32035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2A7A40DF-3227-4E3C-8444-86336AE483D6}"/>
              </a:ext>
            </a:extLst>
          </p:cNvPr>
          <p:cNvSpPr/>
          <p:nvPr/>
        </p:nvSpPr>
        <p:spPr>
          <a:xfrm rot="16200000">
            <a:off x="4011448" y="311786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6055C39E-035D-4E57-B9A9-ED47C5EDBD38}"/>
              </a:ext>
            </a:extLst>
          </p:cNvPr>
          <p:cNvSpPr/>
          <p:nvPr/>
        </p:nvSpPr>
        <p:spPr>
          <a:xfrm rot="16200000">
            <a:off x="4011448" y="30321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AA52DEC3-B9F1-4D38-910D-63FD25005C8E}"/>
              </a:ext>
            </a:extLst>
          </p:cNvPr>
          <p:cNvSpPr/>
          <p:nvPr/>
        </p:nvSpPr>
        <p:spPr>
          <a:xfrm rot="16200000">
            <a:off x="4011448" y="29464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601AAD27-E22C-4B80-BA39-505D59341C81}"/>
              </a:ext>
            </a:extLst>
          </p:cNvPr>
          <p:cNvSpPr/>
          <p:nvPr/>
        </p:nvSpPr>
        <p:spPr>
          <a:xfrm rot="16200000">
            <a:off x="4011448" y="28606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78EC808-A681-4672-81BE-915528B04916}"/>
              </a:ext>
            </a:extLst>
          </p:cNvPr>
          <p:cNvSpPr/>
          <p:nvPr/>
        </p:nvSpPr>
        <p:spPr>
          <a:xfrm rot="16200000">
            <a:off x="3068002" y="328931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5E94C769-ABA8-4F45-85B9-7C7AC14B392F}"/>
              </a:ext>
            </a:extLst>
          </p:cNvPr>
          <p:cNvSpPr/>
          <p:nvPr/>
        </p:nvSpPr>
        <p:spPr>
          <a:xfrm rot="16200000">
            <a:off x="3068002" y="32035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D1AC5668-7E8D-4453-A7A6-0AA43499D38D}"/>
              </a:ext>
            </a:extLst>
          </p:cNvPr>
          <p:cNvSpPr/>
          <p:nvPr/>
        </p:nvSpPr>
        <p:spPr>
          <a:xfrm rot="16200000">
            <a:off x="3068002" y="311786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BFA905A0-8AE7-4092-B98B-795C5A981301}"/>
              </a:ext>
            </a:extLst>
          </p:cNvPr>
          <p:cNvSpPr/>
          <p:nvPr/>
        </p:nvSpPr>
        <p:spPr>
          <a:xfrm rot="16200000">
            <a:off x="3068002" y="30321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022A5497-B914-4FB3-88D9-F245F0799B0B}"/>
              </a:ext>
            </a:extLst>
          </p:cNvPr>
          <p:cNvSpPr/>
          <p:nvPr/>
        </p:nvSpPr>
        <p:spPr>
          <a:xfrm rot="16200000">
            <a:off x="3068002" y="29464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DE32673C-870B-4781-A851-210E76B258BB}"/>
              </a:ext>
            </a:extLst>
          </p:cNvPr>
          <p:cNvSpPr/>
          <p:nvPr/>
        </p:nvSpPr>
        <p:spPr>
          <a:xfrm rot="16200000">
            <a:off x="3068002" y="28606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E01CF1E2-EB69-4568-A63F-0C3EC36E3A65}"/>
              </a:ext>
            </a:extLst>
          </p:cNvPr>
          <p:cNvSpPr/>
          <p:nvPr/>
        </p:nvSpPr>
        <p:spPr>
          <a:xfrm rot="16200000">
            <a:off x="2853687" y="328931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57F2F936-9CBB-425E-8EAD-601E86BC8AD5}"/>
              </a:ext>
            </a:extLst>
          </p:cNvPr>
          <p:cNvSpPr/>
          <p:nvPr/>
        </p:nvSpPr>
        <p:spPr>
          <a:xfrm rot="16200000">
            <a:off x="2853687" y="32035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E94248D0-4637-4FBD-9581-D2098FE44C48}"/>
              </a:ext>
            </a:extLst>
          </p:cNvPr>
          <p:cNvSpPr/>
          <p:nvPr/>
        </p:nvSpPr>
        <p:spPr>
          <a:xfrm rot="16200000">
            <a:off x="2853687" y="311786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EFDE0628-A28D-42A9-8ED3-932729EDFB63}"/>
              </a:ext>
            </a:extLst>
          </p:cNvPr>
          <p:cNvSpPr/>
          <p:nvPr/>
        </p:nvSpPr>
        <p:spPr>
          <a:xfrm rot="16200000">
            <a:off x="2853687" y="30321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E9C7451A-C944-47A9-9190-A1CFE4350285}"/>
              </a:ext>
            </a:extLst>
          </p:cNvPr>
          <p:cNvSpPr/>
          <p:nvPr/>
        </p:nvSpPr>
        <p:spPr>
          <a:xfrm rot="16200000">
            <a:off x="2853687" y="29464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184A0EF1-3142-4664-B20A-C8CFDEED2A41}"/>
              </a:ext>
            </a:extLst>
          </p:cNvPr>
          <p:cNvSpPr/>
          <p:nvPr/>
        </p:nvSpPr>
        <p:spPr>
          <a:xfrm rot="16200000">
            <a:off x="2853687" y="28606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209CE16A-1BB3-4840-93A3-B74AAB20B054}"/>
              </a:ext>
            </a:extLst>
          </p:cNvPr>
          <p:cNvSpPr/>
          <p:nvPr/>
        </p:nvSpPr>
        <p:spPr>
          <a:xfrm>
            <a:off x="2789524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E78B651C-1A54-477B-960A-F373B25E6274}"/>
              </a:ext>
            </a:extLst>
          </p:cNvPr>
          <p:cNvSpPr/>
          <p:nvPr/>
        </p:nvSpPr>
        <p:spPr>
          <a:xfrm>
            <a:off x="3187872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CD8A2A88-617F-4048-AFCA-4ADFDE7F4F9B}"/>
              </a:ext>
            </a:extLst>
          </p:cNvPr>
          <p:cNvSpPr/>
          <p:nvPr/>
        </p:nvSpPr>
        <p:spPr>
          <a:xfrm>
            <a:off x="3585495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95E6F723-8CC6-477C-8D43-6AE571B024FA}"/>
              </a:ext>
            </a:extLst>
          </p:cNvPr>
          <p:cNvSpPr/>
          <p:nvPr/>
        </p:nvSpPr>
        <p:spPr>
          <a:xfrm>
            <a:off x="3984568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1137CDC-C27D-4541-89CA-404136A4F60F}"/>
              </a:ext>
            </a:extLst>
          </p:cNvPr>
          <p:cNvSpPr txBox="1"/>
          <p:nvPr/>
        </p:nvSpPr>
        <p:spPr>
          <a:xfrm>
            <a:off x="2683870" y="7564105"/>
            <a:ext cx="178341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Food/catering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EA6DAD5-F9C9-476D-84DE-624AA89F172C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23F060F-2E67-417A-8194-3167E116728F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1445E14-08EC-49AB-B2D7-DC9B819173D4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F376478-13D3-46C9-B484-38A440E259F8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937AD89-AE02-41EB-A808-2722E2EBF17E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1C5946C7-ABE3-4796-AD85-0150EAB228DB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CF971A2-7748-49A6-8E1D-30E576C582B8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A035A20-B690-4208-8C60-EEFD6D27B858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32FF317E-932B-4DA7-B8E8-9161E8EA9A68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34ED2C3-955D-4BF0-A29E-1CE2BC5A6B02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A2CFD40-8087-4FC9-BA5A-B163521C164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EBC7610-9DC6-4EC6-B890-8034AA02EF62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DC9F6E5-C481-46C9-888A-F105360374D0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</p:spTree>
    <p:extLst>
      <p:ext uri="{BB962C8B-B14F-4D97-AF65-F5344CB8AC3E}">
        <p14:creationId xmlns:p14="http://schemas.microsoft.com/office/powerpoint/2010/main" val="216457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20076</TotalTime>
  <Words>282</Words>
  <Application>Microsoft Office PowerPoint</Application>
  <PresentationFormat>Letter Paper (8.5x11 in)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Wingdings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1310</cp:revision>
  <dcterms:created xsi:type="dcterms:W3CDTF">2025-11-14T00:26:13Z</dcterms:created>
  <dcterms:modified xsi:type="dcterms:W3CDTF">2026-07-30T20:49:37Z</dcterms:modified>
</cp:coreProperties>
</file>