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314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1B4CABA-5846-4D4A-9969-68706A2CD247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5575B40-012F-4826-8433-FC9F7EBE1DBC}"/>
              </a:ext>
            </a:extLst>
          </p:cNvPr>
          <p:cNvSpPr/>
          <p:nvPr/>
        </p:nvSpPr>
        <p:spPr>
          <a:xfrm>
            <a:off x="2789524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12CE7E-110B-48F2-917D-413172D7B741}"/>
              </a:ext>
            </a:extLst>
          </p:cNvPr>
          <p:cNvSpPr/>
          <p:nvPr/>
        </p:nvSpPr>
        <p:spPr>
          <a:xfrm>
            <a:off x="3187872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3C25B70-00D3-4EFE-BDC2-FA791D17D40C}"/>
              </a:ext>
            </a:extLst>
          </p:cNvPr>
          <p:cNvSpPr/>
          <p:nvPr/>
        </p:nvSpPr>
        <p:spPr>
          <a:xfrm>
            <a:off x="3585495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3984568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166C9E-E3C8-4F22-B684-1D8CC40588F3}"/>
              </a:ext>
            </a:extLst>
          </p:cNvPr>
          <p:cNvSpPr txBox="1"/>
          <p:nvPr/>
        </p:nvSpPr>
        <p:spPr>
          <a:xfrm>
            <a:off x="2683870" y="7564105"/>
            <a:ext cx="178341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Food/catering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D67FCC5B-EC2E-4F72-84CA-E21197C3C8E4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AF70E6C2-7795-41E1-974B-75E921C25C5D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7D05AD8C-1C50-4780-BCBE-9DD450C12D20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D9990208-33C9-425F-BDFA-476CD15E2E3B}"/>
              </a:ext>
            </a:extLst>
          </p:cNvPr>
          <p:cNvSpPr txBox="1"/>
          <p:nvPr/>
        </p:nvSpPr>
        <p:spPr>
          <a:xfrm>
            <a:off x="5099057" y="3876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E555468-FC2B-403E-B47B-AFA17F9A4A31}"/>
              </a:ext>
            </a:extLst>
          </p:cNvPr>
          <p:cNvSpPr/>
          <p:nvPr/>
        </p:nvSpPr>
        <p:spPr>
          <a:xfrm>
            <a:off x="2781295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352FD9A-F59C-4922-8FF0-A0AA1542251C}"/>
              </a:ext>
            </a:extLst>
          </p:cNvPr>
          <p:cNvSpPr/>
          <p:nvPr/>
        </p:nvSpPr>
        <p:spPr>
          <a:xfrm>
            <a:off x="2867021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3FE2C35-D943-4A0D-9223-C0C20E3564BF}"/>
              </a:ext>
            </a:extLst>
          </p:cNvPr>
          <p:cNvSpPr/>
          <p:nvPr/>
        </p:nvSpPr>
        <p:spPr>
          <a:xfrm>
            <a:off x="2952747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DB48D01-F6B5-4E52-8BE1-2DE96A696B48}"/>
              </a:ext>
            </a:extLst>
          </p:cNvPr>
          <p:cNvSpPr/>
          <p:nvPr/>
        </p:nvSpPr>
        <p:spPr>
          <a:xfrm>
            <a:off x="3038473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7E33D66-F120-4C2D-BBCD-6D56CE346849}"/>
              </a:ext>
            </a:extLst>
          </p:cNvPr>
          <p:cNvSpPr/>
          <p:nvPr/>
        </p:nvSpPr>
        <p:spPr>
          <a:xfrm>
            <a:off x="3124199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831802A-13F4-484B-90C1-FD5B8CC39D52}"/>
              </a:ext>
            </a:extLst>
          </p:cNvPr>
          <p:cNvSpPr/>
          <p:nvPr/>
        </p:nvSpPr>
        <p:spPr>
          <a:xfrm>
            <a:off x="3209925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3EB2DFE-E2C4-49DA-B59A-A409901DC200}"/>
              </a:ext>
            </a:extLst>
          </p:cNvPr>
          <p:cNvSpPr/>
          <p:nvPr/>
        </p:nvSpPr>
        <p:spPr>
          <a:xfrm>
            <a:off x="2781295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B82E5C9-BFC0-4166-AFEB-4A3F242CC53A}"/>
              </a:ext>
            </a:extLst>
          </p:cNvPr>
          <p:cNvSpPr/>
          <p:nvPr/>
        </p:nvSpPr>
        <p:spPr>
          <a:xfrm>
            <a:off x="2867021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F9D7BA91-DE69-44FA-A368-25FDB4EE20E6}"/>
              </a:ext>
            </a:extLst>
          </p:cNvPr>
          <p:cNvSpPr/>
          <p:nvPr/>
        </p:nvSpPr>
        <p:spPr>
          <a:xfrm>
            <a:off x="2952747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EEC1175-C422-41C4-B65B-825A53EFB16B}"/>
              </a:ext>
            </a:extLst>
          </p:cNvPr>
          <p:cNvSpPr/>
          <p:nvPr/>
        </p:nvSpPr>
        <p:spPr>
          <a:xfrm>
            <a:off x="3038473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CE5A263-BB1F-4F80-B1AE-772BBDB76105}"/>
              </a:ext>
            </a:extLst>
          </p:cNvPr>
          <p:cNvSpPr/>
          <p:nvPr/>
        </p:nvSpPr>
        <p:spPr>
          <a:xfrm>
            <a:off x="3124199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00787F8-5AE5-437C-8479-6BDB145AFF16}"/>
              </a:ext>
            </a:extLst>
          </p:cNvPr>
          <p:cNvSpPr/>
          <p:nvPr/>
        </p:nvSpPr>
        <p:spPr>
          <a:xfrm>
            <a:off x="3209925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3B81070-C920-4B3A-BF15-CD5A2F278184}"/>
              </a:ext>
            </a:extLst>
          </p:cNvPr>
          <p:cNvSpPr/>
          <p:nvPr/>
        </p:nvSpPr>
        <p:spPr>
          <a:xfrm>
            <a:off x="2781295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57AE2BF5-15C0-4239-9D7B-5058549C2A21}"/>
              </a:ext>
            </a:extLst>
          </p:cNvPr>
          <p:cNvSpPr/>
          <p:nvPr/>
        </p:nvSpPr>
        <p:spPr>
          <a:xfrm>
            <a:off x="2867021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E29418AF-FB2B-4EB6-8C9F-F05E52749DC3}"/>
              </a:ext>
            </a:extLst>
          </p:cNvPr>
          <p:cNvSpPr/>
          <p:nvPr/>
        </p:nvSpPr>
        <p:spPr>
          <a:xfrm>
            <a:off x="2952747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B6CA152-BD52-463C-BABA-BB343F24E461}"/>
              </a:ext>
            </a:extLst>
          </p:cNvPr>
          <p:cNvSpPr/>
          <p:nvPr/>
        </p:nvSpPr>
        <p:spPr>
          <a:xfrm>
            <a:off x="3038473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418A3295-0179-4406-94DA-8EDD5035D5DD}"/>
              </a:ext>
            </a:extLst>
          </p:cNvPr>
          <p:cNvSpPr/>
          <p:nvPr/>
        </p:nvSpPr>
        <p:spPr>
          <a:xfrm>
            <a:off x="3124199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0235A8CA-A3A8-40E1-BA47-17514FC44C3E}"/>
              </a:ext>
            </a:extLst>
          </p:cNvPr>
          <p:cNvSpPr/>
          <p:nvPr/>
        </p:nvSpPr>
        <p:spPr>
          <a:xfrm>
            <a:off x="3209925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4B35EEA-4B36-42AD-9D23-86B350DFBED1}"/>
              </a:ext>
            </a:extLst>
          </p:cNvPr>
          <p:cNvSpPr/>
          <p:nvPr/>
        </p:nvSpPr>
        <p:spPr>
          <a:xfrm>
            <a:off x="2781295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AF35188-C062-4B85-A522-F07B3CE1F17E}"/>
              </a:ext>
            </a:extLst>
          </p:cNvPr>
          <p:cNvSpPr/>
          <p:nvPr/>
        </p:nvSpPr>
        <p:spPr>
          <a:xfrm>
            <a:off x="2867021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C9112C7-D07C-461F-998C-5E750FDCE4F5}"/>
              </a:ext>
            </a:extLst>
          </p:cNvPr>
          <p:cNvSpPr/>
          <p:nvPr/>
        </p:nvSpPr>
        <p:spPr>
          <a:xfrm>
            <a:off x="2952747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EB4C030F-141D-4671-8DE4-BDC04B1237F1}"/>
              </a:ext>
            </a:extLst>
          </p:cNvPr>
          <p:cNvSpPr/>
          <p:nvPr/>
        </p:nvSpPr>
        <p:spPr>
          <a:xfrm>
            <a:off x="3038473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15227B90-CE7B-448A-8CDC-3ABAE51AC14A}"/>
              </a:ext>
            </a:extLst>
          </p:cNvPr>
          <p:cNvSpPr/>
          <p:nvPr/>
        </p:nvSpPr>
        <p:spPr>
          <a:xfrm>
            <a:off x="3124199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3339F35-48C2-496E-8246-21356E108A7D}"/>
              </a:ext>
            </a:extLst>
          </p:cNvPr>
          <p:cNvSpPr/>
          <p:nvPr/>
        </p:nvSpPr>
        <p:spPr>
          <a:xfrm>
            <a:off x="3209925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C05E01B-3EE6-492A-BC1A-4AE9989930F8}"/>
              </a:ext>
            </a:extLst>
          </p:cNvPr>
          <p:cNvSpPr/>
          <p:nvPr/>
        </p:nvSpPr>
        <p:spPr>
          <a:xfrm>
            <a:off x="3295651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BDC7010-BBCD-450D-96C5-86C48E016D80}"/>
              </a:ext>
            </a:extLst>
          </p:cNvPr>
          <p:cNvSpPr/>
          <p:nvPr/>
        </p:nvSpPr>
        <p:spPr>
          <a:xfrm>
            <a:off x="3381377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B4B656B-5A47-4B3E-B434-0858D8FC0589}"/>
              </a:ext>
            </a:extLst>
          </p:cNvPr>
          <p:cNvSpPr/>
          <p:nvPr/>
        </p:nvSpPr>
        <p:spPr>
          <a:xfrm>
            <a:off x="3295651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1043A304-8A19-44FC-9F0B-8450AE7191E4}"/>
              </a:ext>
            </a:extLst>
          </p:cNvPr>
          <p:cNvSpPr/>
          <p:nvPr/>
        </p:nvSpPr>
        <p:spPr>
          <a:xfrm>
            <a:off x="3381377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F13BA3-AAF2-4496-9E38-35B483EABC52}"/>
              </a:ext>
            </a:extLst>
          </p:cNvPr>
          <p:cNvSpPr/>
          <p:nvPr/>
        </p:nvSpPr>
        <p:spPr>
          <a:xfrm>
            <a:off x="3295651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C8DB47EB-34E4-4F98-AE15-BDCBADAEBF74}"/>
              </a:ext>
            </a:extLst>
          </p:cNvPr>
          <p:cNvSpPr/>
          <p:nvPr/>
        </p:nvSpPr>
        <p:spPr>
          <a:xfrm>
            <a:off x="3381377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CF543060-02FB-4F26-8444-2605EC7C1EE2}"/>
              </a:ext>
            </a:extLst>
          </p:cNvPr>
          <p:cNvSpPr/>
          <p:nvPr/>
        </p:nvSpPr>
        <p:spPr>
          <a:xfrm>
            <a:off x="3295651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CF0CF7DE-6B42-4EE8-B88D-6EAFE57BC7B9}"/>
              </a:ext>
            </a:extLst>
          </p:cNvPr>
          <p:cNvSpPr/>
          <p:nvPr/>
        </p:nvSpPr>
        <p:spPr>
          <a:xfrm>
            <a:off x="3381377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8A9F21F-6F03-44EA-B0CC-AFE3FA05FD49}"/>
              </a:ext>
            </a:extLst>
          </p:cNvPr>
          <p:cNvSpPr/>
          <p:nvPr/>
        </p:nvSpPr>
        <p:spPr>
          <a:xfrm>
            <a:off x="3688610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1BE9E49C-F10C-4B97-9327-BEBB42D07B28}"/>
              </a:ext>
            </a:extLst>
          </p:cNvPr>
          <p:cNvSpPr/>
          <p:nvPr/>
        </p:nvSpPr>
        <p:spPr>
          <a:xfrm>
            <a:off x="3774336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B2200493-B33D-433B-B7DD-A6DD06A1BA81}"/>
              </a:ext>
            </a:extLst>
          </p:cNvPr>
          <p:cNvSpPr/>
          <p:nvPr/>
        </p:nvSpPr>
        <p:spPr>
          <a:xfrm>
            <a:off x="3860062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073973DD-D429-48CA-A4F0-C6B869FF36FA}"/>
              </a:ext>
            </a:extLst>
          </p:cNvPr>
          <p:cNvSpPr/>
          <p:nvPr/>
        </p:nvSpPr>
        <p:spPr>
          <a:xfrm>
            <a:off x="3945788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F321B845-4468-47E2-91EA-D28DD45427B7}"/>
              </a:ext>
            </a:extLst>
          </p:cNvPr>
          <p:cNvSpPr/>
          <p:nvPr/>
        </p:nvSpPr>
        <p:spPr>
          <a:xfrm>
            <a:off x="4031514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7E27B9A-C3A0-4AFE-ACA4-758D85CAAB38}"/>
              </a:ext>
            </a:extLst>
          </p:cNvPr>
          <p:cNvSpPr/>
          <p:nvPr/>
        </p:nvSpPr>
        <p:spPr>
          <a:xfrm>
            <a:off x="4117240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A53BD905-F1CA-45D2-91AA-66AE31086B6E}"/>
              </a:ext>
            </a:extLst>
          </p:cNvPr>
          <p:cNvSpPr/>
          <p:nvPr/>
        </p:nvSpPr>
        <p:spPr>
          <a:xfrm>
            <a:off x="3688610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A362B9EE-6DE2-4B73-A320-3DCC7BFA805E}"/>
              </a:ext>
            </a:extLst>
          </p:cNvPr>
          <p:cNvSpPr/>
          <p:nvPr/>
        </p:nvSpPr>
        <p:spPr>
          <a:xfrm>
            <a:off x="3774336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EF99F76A-CF88-425E-8ECE-193E33B65C12}"/>
              </a:ext>
            </a:extLst>
          </p:cNvPr>
          <p:cNvSpPr/>
          <p:nvPr/>
        </p:nvSpPr>
        <p:spPr>
          <a:xfrm>
            <a:off x="3860062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31C24AD9-BEB7-4151-ABBA-0303C9A89E1B}"/>
              </a:ext>
            </a:extLst>
          </p:cNvPr>
          <p:cNvSpPr/>
          <p:nvPr/>
        </p:nvSpPr>
        <p:spPr>
          <a:xfrm>
            <a:off x="3945788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39694D88-B1AB-44A5-9C53-C12C9643FC6E}"/>
              </a:ext>
            </a:extLst>
          </p:cNvPr>
          <p:cNvSpPr/>
          <p:nvPr/>
        </p:nvSpPr>
        <p:spPr>
          <a:xfrm>
            <a:off x="4031514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F1F79F4-F0E3-4EF7-8243-93240A7DBC4F}"/>
              </a:ext>
            </a:extLst>
          </p:cNvPr>
          <p:cNvSpPr/>
          <p:nvPr/>
        </p:nvSpPr>
        <p:spPr>
          <a:xfrm>
            <a:off x="4117240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DF7C7518-61B0-48FF-A5F6-761EFC600462}"/>
              </a:ext>
            </a:extLst>
          </p:cNvPr>
          <p:cNvSpPr/>
          <p:nvPr/>
        </p:nvSpPr>
        <p:spPr>
          <a:xfrm>
            <a:off x="3688610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B60543B2-C5FF-4375-A950-65ECDC67C7AD}"/>
              </a:ext>
            </a:extLst>
          </p:cNvPr>
          <p:cNvSpPr/>
          <p:nvPr/>
        </p:nvSpPr>
        <p:spPr>
          <a:xfrm>
            <a:off x="3774336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A85C47E-FD95-4B1A-A83F-EEB9555434BA}"/>
              </a:ext>
            </a:extLst>
          </p:cNvPr>
          <p:cNvSpPr/>
          <p:nvPr/>
        </p:nvSpPr>
        <p:spPr>
          <a:xfrm>
            <a:off x="3860062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8B2B434E-96DC-4953-B351-2F1D97469AB4}"/>
              </a:ext>
            </a:extLst>
          </p:cNvPr>
          <p:cNvSpPr/>
          <p:nvPr/>
        </p:nvSpPr>
        <p:spPr>
          <a:xfrm>
            <a:off x="3945788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25CCCAB6-BC1F-4028-B600-71B552A81779}"/>
              </a:ext>
            </a:extLst>
          </p:cNvPr>
          <p:cNvSpPr/>
          <p:nvPr/>
        </p:nvSpPr>
        <p:spPr>
          <a:xfrm>
            <a:off x="4031514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250801D6-5932-4469-A613-A9C5290B1358}"/>
              </a:ext>
            </a:extLst>
          </p:cNvPr>
          <p:cNvSpPr/>
          <p:nvPr/>
        </p:nvSpPr>
        <p:spPr>
          <a:xfrm>
            <a:off x="4117240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FEB608CA-FFE9-4326-B3E6-B02A82C31CEC}"/>
              </a:ext>
            </a:extLst>
          </p:cNvPr>
          <p:cNvSpPr/>
          <p:nvPr/>
        </p:nvSpPr>
        <p:spPr>
          <a:xfrm>
            <a:off x="3688610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8C5C437A-8D21-45FA-BFBE-B3C4341D95FA}"/>
              </a:ext>
            </a:extLst>
          </p:cNvPr>
          <p:cNvSpPr/>
          <p:nvPr/>
        </p:nvSpPr>
        <p:spPr>
          <a:xfrm>
            <a:off x="3774336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77AF27A5-634A-4254-9F0F-70E21DE344A8}"/>
              </a:ext>
            </a:extLst>
          </p:cNvPr>
          <p:cNvSpPr/>
          <p:nvPr/>
        </p:nvSpPr>
        <p:spPr>
          <a:xfrm>
            <a:off x="3860062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A026961-9B3F-4008-A358-9BD29CC4C2F3}"/>
              </a:ext>
            </a:extLst>
          </p:cNvPr>
          <p:cNvSpPr/>
          <p:nvPr/>
        </p:nvSpPr>
        <p:spPr>
          <a:xfrm>
            <a:off x="3945788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95BB3BA-E77A-4EAE-96E6-6225A4937E5E}"/>
              </a:ext>
            </a:extLst>
          </p:cNvPr>
          <p:cNvSpPr/>
          <p:nvPr/>
        </p:nvSpPr>
        <p:spPr>
          <a:xfrm>
            <a:off x="4031514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F9D0C384-CB61-47E8-902A-66F7055FFAAA}"/>
              </a:ext>
            </a:extLst>
          </p:cNvPr>
          <p:cNvSpPr/>
          <p:nvPr/>
        </p:nvSpPr>
        <p:spPr>
          <a:xfrm>
            <a:off x="4117240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9C5A1F59-51BE-4520-984A-D100651B11E5}"/>
              </a:ext>
            </a:extLst>
          </p:cNvPr>
          <p:cNvSpPr/>
          <p:nvPr/>
        </p:nvSpPr>
        <p:spPr>
          <a:xfrm>
            <a:off x="4202966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C5865E4B-CB54-4425-AB6D-B738941D0402}"/>
              </a:ext>
            </a:extLst>
          </p:cNvPr>
          <p:cNvSpPr/>
          <p:nvPr/>
        </p:nvSpPr>
        <p:spPr>
          <a:xfrm>
            <a:off x="4288692" y="58844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68824675-2E4C-4D83-843C-4BFCDEC4A9DA}"/>
              </a:ext>
            </a:extLst>
          </p:cNvPr>
          <p:cNvSpPr/>
          <p:nvPr/>
        </p:nvSpPr>
        <p:spPr>
          <a:xfrm>
            <a:off x="4202966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DC4599B-20BE-4237-969E-6F3304BD364B}"/>
              </a:ext>
            </a:extLst>
          </p:cNvPr>
          <p:cNvSpPr/>
          <p:nvPr/>
        </p:nvSpPr>
        <p:spPr>
          <a:xfrm>
            <a:off x="4288692" y="567012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2E207021-43C5-40B8-A352-983AD3C2B6E5}"/>
              </a:ext>
            </a:extLst>
          </p:cNvPr>
          <p:cNvSpPr/>
          <p:nvPr/>
        </p:nvSpPr>
        <p:spPr>
          <a:xfrm>
            <a:off x="4202966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E41C08D9-D6FE-4DAD-A92B-F9400DB79553}"/>
              </a:ext>
            </a:extLst>
          </p:cNvPr>
          <p:cNvSpPr/>
          <p:nvPr/>
        </p:nvSpPr>
        <p:spPr>
          <a:xfrm>
            <a:off x="4288692" y="54501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651CAD3A-73E5-4061-9F99-57691CE25C53}"/>
              </a:ext>
            </a:extLst>
          </p:cNvPr>
          <p:cNvSpPr/>
          <p:nvPr/>
        </p:nvSpPr>
        <p:spPr>
          <a:xfrm>
            <a:off x="4202966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D98F68BD-C20D-4486-9723-C16F2FE52DF9}"/>
              </a:ext>
            </a:extLst>
          </p:cNvPr>
          <p:cNvSpPr/>
          <p:nvPr/>
        </p:nvSpPr>
        <p:spPr>
          <a:xfrm>
            <a:off x="4288692" y="52358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516E9CBE-602E-4B64-AFB6-831451DA32E3}"/>
              </a:ext>
            </a:extLst>
          </p:cNvPr>
          <p:cNvSpPr txBox="1"/>
          <p:nvPr/>
        </p:nvSpPr>
        <p:spPr>
          <a:xfrm>
            <a:off x="3390897" y="454053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5A10DEE8-C8D1-4B7F-9257-30733B320630}"/>
              </a:ext>
            </a:extLst>
          </p:cNvPr>
          <p:cNvSpPr txBox="1"/>
          <p:nvPr/>
        </p:nvSpPr>
        <p:spPr>
          <a:xfrm>
            <a:off x="2771741" y="454053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FAD4F8FF-6AAC-413E-8D4D-FF0A58B0CA00}"/>
              </a:ext>
            </a:extLst>
          </p:cNvPr>
          <p:cNvSpPr txBox="1"/>
          <p:nvPr/>
        </p:nvSpPr>
        <p:spPr>
          <a:xfrm>
            <a:off x="4010053" y="454053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B6E004FF-03EE-44F8-A39C-90D6282E29E6}"/>
              </a:ext>
            </a:extLst>
          </p:cNvPr>
          <p:cNvSpPr/>
          <p:nvPr/>
        </p:nvSpPr>
        <p:spPr>
          <a:xfrm>
            <a:off x="3227791" y="2181018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F8A69F80-2369-45CF-A769-E7D0DB3DEB42}"/>
              </a:ext>
            </a:extLst>
          </p:cNvPr>
          <p:cNvSpPr/>
          <p:nvPr/>
        </p:nvSpPr>
        <p:spPr>
          <a:xfrm>
            <a:off x="3591456" y="2796365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3023E81C-6285-45D0-817F-E0320664AA93}"/>
              </a:ext>
            </a:extLst>
          </p:cNvPr>
          <p:cNvSpPr/>
          <p:nvPr/>
        </p:nvSpPr>
        <p:spPr>
          <a:xfrm rot="16200000">
            <a:off x="2402807" y="247787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4ED8591E-5DD1-4F99-B003-97F5253CAB2C}"/>
              </a:ext>
            </a:extLst>
          </p:cNvPr>
          <p:cNvSpPr/>
          <p:nvPr/>
        </p:nvSpPr>
        <p:spPr>
          <a:xfrm rot="16200000">
            <a:off x="2402807" y="199877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A391BB02-A6BE-4EA3-8EAD-9B0ADE472B05}"/>
              </a:ext>
            </a:extLst>
          </p:cNvPr>
          <p:cNvSpPr/>
          <p:nvPr/>
        </p:nvSpPr>
        <p:spPr>
          <a:xfrm rot="16200000">
            <a:off x="4530475" y="247787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C9DA2422-D3BF-46A6-9DAF-420CEC97D126}"/>
              </a:ext>
            </a:extLst>
          </p:cNvPr>
          <p:cNvSpPr/>
          <p:nvPr/>
        </p:nvSpPr>
        <p:spPr>
          <a:xfrm rot="16200000">
            <a:off x="4530475" y="199877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0CC55FAD-FE7D-45AD-A1B4-D8E0F2051AB7}"/>
              </a:ext>
            </a:extLst>
          </p:cNvPr>
          <p:cNvSpPr/>
          <p:nvPr/>
        </p:nvSpPr>
        <p:spPr>
          <a:xfrm>
            <a:off x="2730249" y="151900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E6425BD9-9A99-4A0D-8F2D-03FEA1AE353A}"/>
              </a:ext>
            </a:extLst>
          </p:cNvPr>
          <p:cNvSpPr/>
          <p:nvPr/>
        </p:nvSpPr>
        <p:spPr>
          <a:xfrm>
            <a:off x="3213696" y="151900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EE4321BC-D0BB-4C94-9649-033B15985D2A}"/>
              </a:ext>
            </a:extLst>
          </p:cNvPr>
          <p:cNvSpPr/>
          <p:nvPr/>
        </p:nvSpPr>
        <p:spPr>
          <a:xfrm>
            <a:off x="3697143" y="151900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D6900562-A8AB-4C3F-BF95-8F3086198977}"/>
              </a:ext>
            </a:extLst>
          </p:cNvPr>
          <p:cNvSpPr/>
          <p:nvPr/>
        </p:nvSpPr>
        <p:spPr>
          <a:xfrm>
            <a:off x="4174310" y="151900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0C34C61C-6525-43B7-9C16-EEFF9F38B5A0}"/>
              </a:ext>
            </a:extLst>
          </p:cNvPr>
          <p:cNvSpPr txBox="1"/>
          <p:nvPr/>
        </p:nvSpPr>
        <p:spPr>
          <a:xfrm>
            <a:off x="3390897" y="3955273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06FA1D28-8E3F-446D-87E4-EC4A9112CC41}"/>
              </a:ext>
            </a:extLst>
          </p:cNvPr>
          <p:cNvSpPr txBox="1"/>
          <p:nvPr/>
        </p:nvSpPr>
        <p:spPr>
          <a:xfrm>
            <a:off x="2771741" y="3955273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77B5AF32-396A-46D5-85BD-7803BEE40BEE}"/>
              </a:ext>
            </a:extLst>
          </p:cNvPr>
          <p:cNvSpPr txBox="1"/>
          <p:nvPr/>
        </p:nvSpPr>
        <p:spPr>
          <a:xfrm>
            <a:off x="4010053" y="3955273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5C838EE3-51C8-4E33-AC7E-40B05A7E188D}"/>
              </a:ext>
            </a:extLst>
          </p:cNvPr>
          <p:cNvSpPr/>
          <p:nvPr/>
        </p:nvSpPr>
        <p:spPr>
          <a:xfrm>
            <a:off x="3960546" y="2181018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D1CF0422-47CC-4BF7-9342-C74205A64908}"/>
              </a:ext>
            </a:extLst>
          </p:cNvPr>
          <p:cNvSpPr/>
          <p:nvPr/>
        </p:nvSpPr>
        <p:spPr>
          <a:xfrm>
            <a:off x="2799781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BD6B8D0F-9AD4-44A7-B5AB-8550C13268B6}"/>
              </a:ext>
            </a:extLst>
          </p:cNvPr>
          <p:cNvSpPr/>
          <p:nvPr/>
        </p:nvSpPr>
        <p:spPr>
          <a:xfrm>
            <a:off x="2977749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73FAFFF5-EBA9-4AF0-A512-98E4EC33E3DF}"/>
              </a:ext>
            </a:extLst>
          </p:cNvPr>
          <p:cNvSpPr/>
          <p:nvPr/>
        </p:nvSpPr>
        <p:spPr>
          <a:xfrm>
            <a:off x="3292235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283BADA7-8851-4DB2-AD05-97CB54A73607}"/>
              </a:ext>
            </a:extLst>
          </p:cNvPr>
          <p:cNvSpPr/>
          <p:nvPr/>
        </p:nvSpPr>
        <p:spPr>
          <a:xfrm>
            <a:off x="3470203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84DEC3D-B05E-498A-8C09-4B9C7D9DA00A}"/>
              </a:ext>
            </a:extLst>
          </p:cNvPr>
          <p:cNvSpPr/>
          <p:nvPr/>
        </p:nvSpPr>
        <p:spPr>
          <a:xfrm>
            <a:off x="3760674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162E92F9-73D6-48C8-ABC6-59E6604A4D83}"/>
              </a:ext>
            </a:extLst>
          </p:cNvPr>
          <p:cNvSpPr/>
          <p:nvPr/>
        </p:nvSpPr>
        <p:spPr>
          <a:xfrm>
            <a:off x="3938642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6FEE5238-9920-495F-8556-A145FFF1FEEC}"/>
              </a:ext>
            </a:extLst>
          </p:cNvPr>
          <p:cNvSpPr/>
          <p:nvPr/>
        </p:nvSpPr>
        <p:spPr>
          <a:xfrm>
            <a:off x="4248852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E1AAD32F-60B5-4770-A331-7979FEA18A00}"/>
              </a:ext>
            </a:extLst>
          </p:cNvPr>
          <p:cNvSpPr/>
          <p:nvPr/>
        </p:nvSpPr>
        <p:spPr>
          <a:xfrm>
            <a:off x="4426820" y="14238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94BAB74B-7A9C-4D57-95A3-3C44E32BECA9}"/>
              </a:ext>
            </a:extLst>
          </p:cNvPr>
          <p:cNvSpPr/>
          <p:nvPr/>
        </p:nvSpPr>
        <p:spPr>
          <a:xfrm>
            <a:off x="2436941" y="212917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B8464A3A-C480-428A-BE50-25AE4342E0FC}"/>
              </a:ext>
            </a:extLst>
          </p:cNvPr>
          <p:cNvSpPr/>
          <p:nvPr/>
        </p:nvSpPr>
        <p:spPr>
          <a:xfrm>
            <a:off x="2436941" y="19434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509FD79C-F0EF-42A2-90E5-AA1A4F0DABD1}"/>
              </a:ext>
            </a:extLst>
          </p:cNvPr>
          <p:cNvSpPr/>
          <p:nvPr/>
        </p:nvSpPr>
        <p:spPr>
          <a:xfrm>
            <a:off x="2436941" y="259525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6F6B163F-DA56-4D44-A6BD-228EEEAF89EE}"/>
              </a:ext>
            </a:extLst>
          </p:cNvPr>
          <p:cNvSpPr/>
          <p:nvPr/>
        </p:nvSpPr>
        <p:spPr>
          <a:xfrm>
            <a:off x="2436941" y="240951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6537368A-8A54-4319-80E8-E048F485972B}"/>
              </a:ext>
            </a:extLst>
          </p:cNvPr>
          <p:cNvSpPr/>
          <p:nvPr/>
        </p:nvSpPr>
        <p:spPr>
          <a:xfrm>
            <a:off x="4814727" y="259525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EDA8A1F7-1C4F-4CF3-B119-C7E9D19D2E38}"/>
              </a:ext>
            </a:extLst>
          </p:cNvPr>
          <p:cNvSpPr/>
          <p:nvPr/>
        </p:nvSpPr>
        <p:spPr>
          <a:xfrm>
            <a:off x="4814727" y="240951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DD25470C-DB80-4AF8-98CA-41E96FE395C6}"/>
              </a:ext>
            </a:extLst>
          </p:cNvPr>
          <p:cNvSpPr/>
          <p:nvPr/>
        </p:nvSpPr>
        <p:spPr>
          <a:xfrm>
            <a:off x="4814727" y="212917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4F141D8F-2947-4036-A22F-5BAD955A7A2C}"/>
              </a:ext>
            </a:extLst>
          </p:cNvPr>
          <p:cNvSpPr/>
          <p:nvPr/>
        </p:nvSpPr>
        <p:spPr>
          <a:xfrm>
            <a:off x="4814727" y="19434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B605314-1C25-4C6F-83E8-7F9E3B18B45B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49BA4B8-2213-45AE-8532-C24CC2E11EAB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98BC447-E660-4977-8F2A-F243E6B36F21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1B9266C-152A-49A4-9A6A-BB83EA2D2BDD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11B0ECD-E967-4CC4-A53F-2ACEAF55D390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4CF6FAA1-A295-466D-ADDE-B3335EC5496F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95E7CFE-917F-4D15-9ECB-A9B297F2C393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0BA1FED-F66D-483D-8BE9-5FB636BF0270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195C762F-19B6-4670-AD5D-629B186B7B0A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FC31AD99-297C-4713-846A-323958B9660C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1661CF49-D0BD-4D71-B631-679A40576437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A8CEA1F-EFEB-43D7-AD2D-49E753B0ACE5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788DA79-2ADB-40C3-A3BB-80B4356D64AB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232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20077</TotalTime>
  <Words>282</Words>
  <Application>Microsoft Office PowerPoint</Application>
  <PresentationFormat>Letter Paper (8.5x11 in)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Wingdings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1315</cp:revision>
  <dcterms:created xsi:type="dcterms:W3CDTF">2025-11-14T00:26:13Z</dcterms:created>
  <dcterms:modified xsi:type="dcterms:W3CDTF">2026-07-30T20:48:55Z</dcterms:modified>
</cp:coreProperties>
</file>